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9" r:id="rId4"/>
    <p:sldId id="265" r:id="rId5"/>
    <p:sldId id="258" r:id="rId6"/>
    <p:sldId id="270" r:id="rId7"/>
    <p:sldId id="271" r:id="rId8"/>
    <p:sldId id="272" r:id="rId9"/>
    <p:sldId id="266" r:id="rId10"/>
    <p:sldId id="273" r:id="rId11"/>
    <p:sldId id="274" r:id="rId12"/>
    <p:sldId id="262" r:id="rId13"/>
    <p:sldId id="275" r:id="rId14"/>
    <p:sldId id="276" r:id="rId15"/>
    <p:sldId id="267" r:id="rId16"/>
    <p:sldId id="268" r:id="rId17"/>
    <p:sldId id="269" r:id="rId1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D4638B-EB05-43C0-88CB-97108B2217E5}" v="132" dt="2025-07-21T19:28:11.0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8741" autoAdjust="0"/>
  </p:normalViewPr>
  <p:slideViewPr>
    <p:cSldViewPr snapToGrid="0">
      <p:cViewPr varScale="1">
        <p:scale>
          <a:sx n="98" d="100"/>
          <a:sy n="98" d="100"/>
        </p:scale>
        <p:origin x="1074" y="8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cho Gauna" userId="23a47732b4cbb26a" providerId="LiveId" clId="{42D4638B-EB05-43C0-88CB-97108B2217E5}"/>
    <pc:docChg chg="undo custSel addSld delSld modSld sldOrd">
      <pc:chgData name="Nacho Gauna" userId="23a47732b4cbb26a" providerId="LiveId" clId="{42D4638B-EB05-43C0-88CB-97108B2217E5}" dt="2025-07-21T19:33:32.029" v="1328" actId="14100"/>
      <pc:docMkLst>
        <pc:docMk/>
      </pc:docMkLst>
      <pc:sldChg chg="addSp delSp modSp mod delAnim modAnim modNotesTx">
        <pc:chgData name="Nacho Gauna" userId="23a47732b4cbb26a" providerId="LiveId" clId="{42D4638B-EB05-43C0-88CB-97108B2217E5}" dt="2025-07-21T18:59:09.219" v="1060"/>
        <pc:sldMkLst>
          <pc:docMk/>
          <pc:sldMk cId="3657122110" sldId="256"/>
        </pc:sldMkLst>
        <pc:spChg chg="mod">
          <ac:chgData name="Nacho Gauna" userId="23a47732b4cbb26a" providerId="LiveId" clId="{42D4638B-EB05-43C0-88CB-97108B2217E5}" dt="2025-07-21T15:44:24.305" v="31" actId="21"/>
          <ac:spMkLst>
            <pc:docMk/>
            <pc:sldMk cId="3657122110" sldId="256"/>
            <ac:spMk id="2" creationId="{5B7923C5-9B24-55FC-43B5-20D056ABF337}"/>
          </ac:spMkLst>
        </pc:spChg>
        <pc:spChg chg="add mod">
          <ac:chgData name="Nacho Gauna" userId="23a47732b4cbb26a" providerId="LiveId" clId="{42D4638B-EB05-43C0-88CB-97108B2217E5}" dt="2025-07-21T18:19:29.421" v="661"/>
          <ac:spMkLst>
            <pc:docMk/>
            <pc:sldMk cId="3657122110" sldId="256"/>
            <ac:spMk id="6" creationId="{A0452C5C-2181-1958-CAFB-952374D42182}"/>
          </ac:spMkLst>
        </pc:spChg>
        <pc:spChg chg="del mod">
          <ac:chgData name="Nacho Gauna" userId="23a47732b4cbb26a" providerId="LiveId" clId="{42D4638B-EB05-43C0-88CB-97108B2217E5}" dt="2025-07-21T18:19:28.445" v="660" actId="478"/>
          <ac:spMkLst>
            <pc:docMk/>
            <pc:sldMk cId="3657122110" sldId="256"/>
            <ac:spMk id="7" creationId="{03CEF44A-3A5D-CEAA-F314-8A7C6DAFEBA1}"/>
          </ac:spMkLst>
        </pc:spChg>
        <pc:spChg chg="add mod">
          <ac:chgData name="Nacho Gauna" userId="23a47732b4cbb26a" providerId="LiveId" clId="{42D4638B-EB05-43C0-88CB-97108B2217E5}" dt="2025-07-21T18:19:37.669" v="662" actId="1076"/>
          <ac:spMkLst>
            <pc:docMk/>
            <pc:sldMk cId="3657122110" sldId="256"/>
            <ac:spMk id="8" creationId="{D619646A-18E9-2183-3B03-320974498E88}"/>
          </ac:spMkLst>
        </pc:spChg>
        <pc:spChg chg="del mod">
          <ac:chgData name="Nacho Gauna" userId="23a47732b4cbb26a" providerId="LiveId" clId="{42D4638B-EB05-43C0-88CB-97108B2217E5}" dt="2025-07-21T18:19:28.445" v="660" actId="478"/>
          <ac:spMkLst>
            <pc:docMk/>
            <pc:sldMk cId="3657122110" sldId="256"/>
            <ac:spMk id="24" creationId="{4637B09B-A446-D258-3FBA-AD3EE5427452}"/>
          </ac:spMkLst>
        </pc:spChg>
        <pc:spChg chg="mod">
          <ac:chgData name="Nacho Gauna" userId="23a47732b4cbb26a" providerId="LiveId" clId="{42D4638B-EB05-43C0-88CB-97108B2217E5}" dt="2025-07-21T15:45:09.017" v="45" actId="122"/>
          <ac:spMkLst>
            <pc:docMk/>
            <pc:sldMk cId="3657122110" sldId="256"/>
            <ac:spMk id="25" creationId="{3A69A82B-1F96-C906-B6AB-17CD4B052F07}"/>
          </ac:spMkLst>
        </pc:spChg>
        <pc:picChg chg="add del mod">
          <ac:chgData name="Nacho Gauna" userId="23a47732b4cbb26a" providerId="LiveId" clId="{42D4638B-EB05-43C0-88CB-97108B2217E5}" dt="2025-07-21T15:47:58.406" v="50" actId="478"/>
          <ac:picMkLst>
            <pc:docMk/>
            <pc:sldMk cId="3657122110" sldId="256"/>
            <ac:picMk id="3" creationId="{8EAF326F-58FE-7A0F-3A70-386105175247}"/>
          </ac:picMkLst>
        </pc:picChg>
        <pc:picChg chg="add mod">
          <ac:chgData name="Nacho Gauna" userId="23a47732b4cbb26a" providerId="LiveId" clId="{42D4638B-EB05-43C0-88CB-97108B2217E5}" dt="2025-07-21T15:48:22.625" v="57" actId="1076"/>
          <ac:picMkLst>
            <pc:docMk/>
            <pc:sldMk cId="3657122110" sldId="256"/>
            <ac:picMk id="5" creationId="{431EEE29-1AF8-62C5-97CD-15B3DFD05082}"/>
          </ac:picMkLst>
        </pc:picChg>
        <pc:picChg chg="del mod">
          <ac:chgData name="Nacho Gauna" userId="23a47732b4cbb26a" providerId="LiveId" clId="{42D4638B-EB05-43C0-88CB-97108B2217E5}" dt="2025-07-21T18:19:28.445" v="660" actId="478"/>
          <ac:picMkLst>
            <pc:docMk/>
            <pc:sldMk cId="3657122110" sldId="256"/>
            <ac:picMk id="9" creationId="{78E99C3E-0A0C-F252-EE29-714DEBAC628E}"/>
          </ac:picMkLst>
        </pc:picChg>
        <pc:picChg chg="add mod">
          <ac:chgData name="Nacho Gauna" userId="23a47732b4cbb26a" providerId="LiveId" clId="{42D4638B-EB05-43C0-88CB-97108B2217E5}" dt="2025-07-21T18:19:40.757" v="663" actId="207"/>
          <ac:picMkLst>
            <pc:docMk/>
            <pc:sldMk cId="3657122110" sldId="256"/>
            <ac:picMk id="10" creationId="{5C2550AA-207A-0D86-AF20-F1E40DEF6ADC}"/>
          </ac:picMkLst>
        </pc:picChg>
        <pc:picChg chg="del mod">
          <ac:chgData name="Nacho Gauna" userId="23a47732b4cbb26a" providerId="LiveId" clId="{42D4638B-EB05-43C0-88CB-97108B2217E5}" dt="2025-07-21T18:19:28.445" v="660" actId="478"/>
          <ac:picMkLst>
            <pc:docMk/>
            <pc:sldMk cId="3657122110" sldId="256"/>
            <ac:picMk id="11" creationId="{ACD0755E-5BC1-2378-FED1-834292CF17FA}"/>
          </ac:picMkLst>
        </pc:picChg>
        <pc:picChg chg="add mod">
          <ac:chgData name="Nacho Gauna" userId="23a47732b4cbb26a" providerId="LiveId" clId="{42D4638B-EB05-43C0-88CB-97108B2217E5}" dt="2025-07-21T18:19:44.733" v="664" actId="207"/>
          <ac:picMkLst>
            <pc:docMk/>
            <pc:sldMk cId="3657122110" sldId="256"/>
            <ac:picMk id="12" creationId="{5986FA2D-6BFC-17B6-0BA3-8232B97C4BE4}"/>
          </ac:picMkLst>
        </pc:picChg>
        <pc:picChg chg="del mod">
          <ac:chgData name="Nacho Gauna" userId="23a47732b4cbb26a" providerId="LiveId" clId="{42D4638B-EB05-43C0-88CB-97108B2217E5}" dt="2025-07-21T18:19:28.445" v="660" actId="478"/>
          <ac:picMkLst>
            <pc:docMk/>
            <pc:sldMk cId="3657122110" sldId="256"/>
            <ac:picMk id="13" creationId="{5430AD28-8C25-1708-20EF-08F5EBB20C3A}"/>
          </ac:picMkLst>
        </pc:picChg>
        <pc:picChg chg="add del mod">
          <ac:chgData name="Nacho Gauna" userId="23a47732b4cbb26a" providerId="LiveId" clId="{42D4638B-EB05-43C0-88CB-97108B2217E5}" dt="2025-07-21T18:59:09.074" v="1059" actId="478"/>
          <ac:picMkLst>
            <pc:docMk/>
            <pc:sldMk cId="3657122110" sldId="256"/>
            <ac:picMk id="14" creationId="{FFC04612-553D-B2CB-ABE5-842B6344194D}"/>
          </ac:picMkLst>
        </pc:picChg>
        <pc:picChg chg="add mod">
          <ac:chgData name="Nacho Gauna" userId="23a47732b4cbb26a" providerId="LiveId" clId="{42D4638B-EB05-43C0-88CB-97108B2217E5}" dt="2025-07-21T18:19:29.421" v="661"/>
          <ac:picMkLst>
            <pc:docMk/>
            <pc:sldMk cId="3657122110" sldId="256"/>
            <ac:picMk id="15" creationId="{AB5417B5-A7CF-FF16-E690-0833356583BF}"/>
          </ac:picMkLst>
        </pc:picChg>
        <pc:picChg chg="add mod">
          <ac:chgData name="Nacho Gauna" userId="23a47732b4cbb26a" providerId="LiveId" clId="{42D4638B-EB05-43C0-88CB-97108B2217E5}" dt="2025-07-21T18:19:29.421" v="661"/>
          <ac:picMkLst>
            <pc:docMk/>
            <pc:sldMk cId="3657122110" sldId="256"/>
            <ac:picMk id="16" creationId="{EA3F21C6-BC87-2F56-DA0C-38EE13690F15}"/>
          </ac:picMkLst>
        </pc:picChg>
        <pc:picChg chg="del mod">
          <ac:chgData name="Nacho Gauna" userId="23a47732b4cbb26a" providerId="LiveId" clId="{42D4638B-EB05-43C0-88CB-97108B2217E5}" dt="2025-07-21T18:19:28.445" v="660" actId="478"/>
          <ac:picMkLst>
            <pc:docMk/>
            <pc:sldMk cId="3657122110" sldId="256"/>
            <ac:picMk id="17" creationId="{AD104E7E-57DD-8071-EF79-7DA4DE05D2AC}"/>
          </ac:picMkLst>
        </pc:picChg>
        <pc:picChg chg="add mod">
          <ac:chgData name="Nacho Gauna" userId="23a47732b4cbb26a" providerId="LiveId" clId="{42D4638B-EB05-43C0-88CB-97108B2217E5}" dt="2025-07-21T18:19:29.421" v="661"/>
          <ac:picMkLst>
            <pc:docMk/>
            <pc:sldMk cId="3657122110" sldId="256"/>
            <ac:picMk id="18" creationId="{C3E0A027-B1BB-1002-63F7-5D8EA1BACF3E}"/>
          </ac:picMkLst>
        </pc:picChg>
        <pc:picChg chg="del mod">
          <ac:chgData name="Nacho Gauna" userId="23a47732b4cbb26a" providerId="LiveId" clId="{42D4638B-EB05-43C0-88CB-97108B2217E5}" dt="2025-07-21T18:19:28.445" v="660" actId="478"/>
          <ac:picMkLst>
            <pc:docMk/>
            <pc:sldMk cId="3657122110" sldId="256"/>
            <ac:picMk id="19" creationId="{A6F76F3C-5730-7FCC-770C-8870C59176A4}"/>
          </ac:picMkLst>
        </pc:picChg>
        <pc:picChg chg="add mod">
          <ac:chgData name="Nacho Gauna" userId="23a47732b4cbb26a" providerId="LiveId" clId="{42D4638B-EB05-43C0-88CB-97108B2217E5}" dt="2025-07-21T18:19:29.421" v="661"/>
          <ac:picMkLst>
            <pc:docMk/>
            <pc:sldMk cId="3657122110" sldId="256"/>
            <ac:picMk id="20" creationId="{A94556CA-C5FA-1D1F-6D6D-8294450E4356}"/>
          </ac:picMkLst>
        </pc:picChg>
        <pc:picChg chg="del mod">
          <ac:chgData name="Nacho Gauna" userId="23a47732b4cbb26a" providerId="LiveId" clId="{42D4638B-EB05-43C0-88CB-97108B2217E5}" dt="2025-07-21T18:19:28.445" v="660" actId="478"/>
          <ac:picMkLst>
            <pc:docMk/>
            <pc:sldMk cId="3657122110" sldId="256"/>
            <ac:picMk id="21" creationId="{B20B82F7-7BB3-C736-5531-3381B2FB53DA}"/>
          </ac:picMkLst>
        </pc:picChg>
        <pc:picChg chg="add mod">
          <ac:chgData name="Nacho Gauna" userId="23a47732b4cbb26a" providerId="LiveId" clId="{42D4638B-EB05-43C0-88CB-97108B2217E5}" dt="2025-07-21T18:59:09.219" v="1060"/>
          <ac:picMkLst>
            <pc:docMk/>
            <pc:sldMk cId="3657122110" sldId="256"/>
            <ac:picMk id="22" creationId="{AD202B99-7F42-6123-3B9F-713F8894E1BC}"/>
          </ac:picMkLst>
        </pc:picChg>
        <pc:picChg chg="del mod">
          <ac:chgData name="Nacho Gauna" userId="23a47732b4cbb26a" providerId="LiveId" clId="{42D4638B-EB05-43C0-88CB-97108B2217E5}" dt="2025-07-21T18:19:28.445" v="660" actId="478"/>
          <ac:picMkLst>
            <pc:docMk/>
            <pc:sldMk cId="3657122110" sldId="256"/>
            <ac:picMk id="23" creationId="{D8DF899A-EF5E-4897-F499-473E205B7EBA}"/>
          </ac:picMkLst>
        </pc:picChg>
      </pc:sldChg>
      <pc:sldChg chg="addSp delSp modSp mod modNotesTx">
        <pc:chgData name="Nacho Gauna" userId="23a47732b4cbb26a" providerId="LiveId" clId="{42D4638B-EB05-43C0-88CB-97108B2217E5}" dt="2025-07-21T18:59:05.490" v="1058"/>
        <pc:sldMkLst>
          <pc:docMk/>
          <pc:sldMk cId="2077195005" sldId="257"/>
        </pc:sldMkLst>
        <pc:spChg chg="del">
          <ac:chgData name="Nacho Gauna" userId="23a47732b4cbb26a" providerId="LiveId" clId="{42D4638B-EB05-43C0-88CB-97108B2217E5}" dt="2025-07-21T15:54:45.260" v="61" actId="478"/>
          <ac:spMkLst>
            <pc:docMk/>
            <pc:sldMk cId="2077195005" sldId="257"/>
            <ac:spMk id="2" creationId="{CF5FC022-3EEF-706A-4288-15DD2DF05133}"/>
          </ac:spMkLst>
        </pc:spChg>
        <pc:spChg chg="del mod">
          <ac:chgData name="Nacho Gauna" userId="23a47732b4cbb26a" providerId="LiveId" clId="{42D4638B-EB05-43C0-88CB-97108B2217E5}" dt="2025-07-21T15:56:52.473" v="88" actId="478"/>
          <ac:spMkLst>
            <pc:docMk/>
            <pc:sldMk cId="2077195005" sldId="257"/>
            <ac:spMk id="3" creationId="{A80F6EDD-4CF4-D6F7-67B1-A42DCA6F1B70}"/>
          </ac:spMkLst>
        </pc:spChg>
        <pc:spChg chg="mod">
          <ac:chgData name="Nacho Gauna" userId="23a47732b4cbb26a" providerId="LiveId" clId="{42D4638B-EB05-43C0-88CB-97108B2217E5}" dt="2025-07-21T18:04:16.070" v="530" actId="122"/>
          <ac:spMkLst>
            <pc:docMk/>
            <pc:sldMk cId="2077195005" sldId="257"/>
            <ac:spMk id="11" creationId="{06364F36-9916-7189-AE93-821D839461B2}"/>
          </ac:spMkLst>
        </pc:spChg>
        <pc:spChg chg="del mod">
          <ac:chgData name="Nacho Gauna" userId="23a47732b4cbb26a" providerId="LiveId" clId="{42D4638B-EB05-43C0-88CB-97108B2217E5}" dt="2025-07-21T15:58:01.817" v="95"/>
          <ac:spMkLst>
            <pc:docMk/>
            <pc:sldMk cId="2077195005" sldId="257"/>
            <ac:spMk id="12" creationId="{4CC74B1B-697F-BCD9-01E6-5B72BF870397}"/>
          </ac:spMkLst>
        </pc:spChg>
        <pc:spChg chg="add mod">
          <ac:chgData name="Nacho Gauna" userId="23a47732b4cbb26a" providerId="LiveId" clId="{42D4638B-EB05-43C0-88CB-97108B2217E5}" dt="2025-07-21T15:54:49.057" v="68"/>
          <ac:spMkLst>
            <pc:docMk/>
            <pc:sldMk cId="2077195005" sldId="257"/>
            <ac:spMk id="13" creationId="{0BC0C059-F77A-F060-C0A9-1C4319C417B7}"/>
          </ac:spMkLst>
        </pc:spChg>
        <pc:spChg chg="add mod">
          <ac:chgData name="Nacho Gauna" userId="23a47732b4cbb26a" providerId="LiveId" clId="{42D4638B-EB05-43C0-88CB-97108B2217E5}" dt="2025-07-21T15:54:49.057" v="68"/>
          <ac:spMkLst>
            <pc:docMk/>
            <pc:sldMk cId="2077195005" sldId="257"/>
            <ac:spMk id="14" creationId="{36514C7B-6463-1ADF-1107-22AB4019E30E}"/>
          </ac:spMkLst>
        </pc:spChg>
        <pc:spChg chg="add del mod ord">
          <ac:chgData name="Nacho Gauna" userId="23a47732b4cbb26a" providerId="LiveId" clId="{42D4638B-EB05-43C0-88CB-97108B2217E5}" dt="2025-07-21T18:19:24.014" v="658" actId="478"/>
          <ac:spMkLst>
            <pc:docMk/>
            <pc:sldMk cId="2077195005" sldId="257"/>
            <ac:spMk id="22" creationId="{A5E7037D-FBE0-BAD9-4BAE-C354FA96AB87}"/>
          </ac:spMkLst>
        </pc:spChg>
        <pc:spChg chg="add del mod">
          <ac:chgData name="Nacho Gauna" userId="23a47732b4cbb26a" providerId="LiveId" clId="{42D4638B-EB05-43C0-88CB-97108B2217E5}" dt="2025-07-21T18:19:24.014" v="658" actId="478"/>
          <ac:spMkLst>
            <pc:docMk/>
            <pc:sldMk cId="2077195005" sldId="257"/>
            <ac:spMk id="23" creationId="{11A4D411-A602-30BE-7DE4-9B85A3354FA7}"/>
          </ac:spMkLst>
        </pc:spChg>
        <pc:spChg chg="add del mod">
          <ac:chgData name="Nacho Gauna" userId="23a47732b4cbb26a" providerId="LiveId" clId="{42D4638B-EB05-43C0-88CB-97108B2217E5}" dt="2025-07-21T17:11:04.956" v="107"/>
          <ac:spMkLst>
            <pc:docMk/>
            <pc:sldMk cId="2077195005" sldId="257"/>
            <ac:spMk id="33" creationId="{B63AD481-7459-9C7E-8721-B7C1143A0756}"/>
          </ac:spMkLst>
        </pc:spChg>
        <pc:spChg chg="add">
          <ac:chgData name="Nacho Gauna" userId="23a47732b4cbb26a" providerId="LiveId" clId="{42D4638B-EB05-43C0-88CB-97108B2217E5}" dt="2025-07-21T17:10:58.031" v="104"/>
          <ac:spMkLst>
            <pc:docMk/>
            <pc:sldMk cId="2077195005" sldId="257"/>
            <ac:spMk id="34" creationId="{B511C301-CF6F-47AE-8FB5-684A0BC53B37}"/>
          </ac:spMkLst>
        </pc:spChg>
        <pc:spChg chg="add del mod">
          <ac:chgData name="Nacho Gauna" userId="23a47732b4cbb26a" providerId="LiveId" clId="{42D4638B-EB05-43C0-88CB-97108B2217E5}" dt="2025-07-21T17:11:40.842" v="110" actId="478"/>
          <ac:spMkLst>
            <pc:docMk/>
            <pc:sldMk cId="2077195005" sldId="257"/>
            <ac:spMk id="35" creationId="{A33E69E6-3BBE-DEB7-3F1A-6FB70441D636}"/>
          </ac:spMkLst>
        </pc:spChg>
        <pc:spChg chg="add mod">
          <ac:chgData name="Nacho Gauna" userId="23a47732b4cbb26a" providerId="LiveId" clId="{42D4638B-EB05-43C0-88CB-97108B2217E5}" dt="2025-07-21T18:17:25.993" v="657" actId="255"/>
          <ac:spMkLst>
            <pc:docMk/>
            <pc:sldMk cId="2077195005" sldId="257"/>
            <ac:spMk id="36" creationId="{D588D0DD-651A-9E98-742A-9EB64CEF0D81}"/>
          </ac:spMkLst>
        </pc:spChg>
        <pc:spChg chg="add mod">
          <ac:chgData name="Nacho Gauna" userId="23a47732b4cbb26a" providerId="LiveId" clId="{42D4638B-EB05-43C0-88CB-97108B2217E5}" dt="2025-07-21T18:19:25.133" v="659"/>
          <ac:spMkLst>
            <pc:docMk/>
            <pc:sldMk cId="2077195005" sldId="257"/>
            <ac:spMk id="37" creationId="{5B7E856C-9273-51AF-187D-B154471C0815}"/>
          </ac:spMkLst>
        </pc:spChg>
        <pc:spChg chg="add mod">
          <ac:chgData name="Nacho Gauna" userId="23a47732b4cbb26a" providerId="LiveId" clId="{42D4638B-EB05-43C0-88CB-97108B2217E5}" dt="2025-07-21T18:19:52.842" v="665" actId="1076"/>
          <ac:spMkLst>
            <pc:docMk/>
            <pc:sldMk cId="2077195005" sldId="257"/>
            <ac:spMk id="38" creationId="{DC9DEB0F-6C45-1210-0416-F11BEE4A88C8}"/>
          </ac:spMkLst>
        </pc:spChg>
        <pc:picChg chg="del">
          <ac:chgData name="Nacho Gauna" userId="23a47732b4cbb26a" providerId="LiveId" clId="{42D4638B-EB05-43C0-88CB-97108B2217E5}" dt="2025-07-21T15:54:45.768" v="62" actId="478"/>
          <ac:picMkLst>
            <pc:docMk/>
            <pc:sldMk cId="2077195005" sldId="257"/>
            <ac:picMk id="4" creationId="{B2F8E4B0-F5BA-83B0-C5B7-5721EE2B5C1B}"/>
          </ac:picMkLst>
        </pc:picChg>
        <pc:picChg chg="del">
          <ac:chgData name="Nacho Gauna" userId="23a47732b4cbb26a" providerId="LiveId" clId="{42D4638B-EB05-43C0-88CB-97108B2217E5}" dt="2025-07-21T15:54:46.840" v="64" actId="478"/>
          <ac:picMkLst>
            <pc:docMk/>
            <pc:sldMk cId="2077195005" sldId="257"/>
            <ac:picMk id="5" creationId="{F2859A9E-93AF-6711-1972-4B59C3B3BE1D}"/>
          </ac:picMkLst>
        </pc:picChg>
        <pc:picChg chg="del">
          <ac:chgData name="Nacho Gauna" userId="23a47732b4cbb26a" providerId="LiveId" clId="{42D4638B-EB05-43C0-88CB-97108B2217E5}" dt="2025-07-21T15:54:47.573" v="66" actId="478"/>
          <ac:picMkLst>
            <pc:docMk/>
            <pc:sldMk cId="2077195005" sldId="257"/>
            <ac:picMk id="6" creationId="{F16201D1-2FE8-55CF-F39D-6DBAEFDBB645}"/>
          </ac:picMkLst>
        </pc:picChg>
        <pc:picChg chg="del">
          <ac:chgData name="Nacho Gauna" userId="23a47732b4cbb26a" providerId="LiveId" clId="{42D4638B-EB05-43C0-88CB-97108B2217E5}" dt="2025-07-21T15:54:46.351" v="63" actId="478"/>
          <ac:picMkLst>
            <pc:docMk/>
            <pc:sldMk cId="2077195005" sldId="257"/>
            <ac:picMk id="7" creationId="{39E0C3F6-BC4F-7DC2-15D1-47C5300EF42C}"/>
          </ac:picMkLst>
        </pc:picChg>
        <pc:picChg chg="del">
          <ac:chgData name="Nacho Gauna" userId="23a47732b4cbb26a" providerId="LiveId" clId="{42D4638B-EB05-43C0-88CB-97108B2217E5}" dt="2025-07-21T15:54:47.248" v="65" actId="478"/>
          <ac:picMkLst>
            <pc:docMk/>
            <pc:sldMk cId="2077195005" sldId="257"/>
            <ac:picMk id="8" creationId="{E23FCBD8-CA75-55E9-587B-98B7D577984B}"/>
          </ac:picMkLst>
        </pc:picChg>
        <pc:picChg chg="del">
          <ac:chgData name="Nacho Gauna" userId="23a47732b4cbb26a" providerId="LiveId" clId="{42D4638B-EB05-43C0-88CB-97108B2217E5}" dt="2025-07-21T15:54:47.981" v="67" actId="478"/>
          <ac:picMkLst>
            <pc:docMk/>
            <pc:sldMk cId="2077195005" sldId="257"/>
            <ac:picMk id="9" creationId="{B9798B1D-498A-BF81-23A9-77AF71ED4F63}"/>
          </ac:picMkLst>
        </pc:picChg>
        <pc:picChg chg="del mod">
          <ac:chgData name="Nacho Gauna" userId="23a47732b4cbb26a" providerId="LiveId" clId="{42D4638B-EB05-43C0-88CB-97108B2217E5}" dt="2025-07-21T15:56:35.422" v="86" actId="478"/>
          <ac:picMkLst>
            <pc:docMk/>
            <pc:sldMk cId="2077195005" sldId="257"/>
            <ac:picMk id="10" creationId="{0DCFD8AB-9B97-FCDB-14E1-FBE01CD9E47C}"/>
          </ac:picMkLst>
        </pc:picChg>
        <pc:picChg chg="add mod">
          <ac:chgData name="Nacho Gauna" userId="23a47732b4cbb26a" providerId="LiveId" clId="{42D4638B-EB05-43C0-88CB-97108B2217E5}" dt="2025-07-21T15:54:49.057" v="68"/>
          <ac:picMkLst>
            <pc:docMk/>
            <pc:sldMk cId="2077195005" sldId="257"/>
            <ac:picMk id="15" creationId="{9CC22DB9-6935-3C7E-BCC0-41A78344843F}"/>
          </ac:picMkLst>
        </pc:picChg>
        <pc:picChg chg="add mod">
          <ac:chgData name="Nacho Gauna" userId="23a47732b4cbb26a" providerId="LiveId" clId="{42D4638B-EB05-43C0-88CB-97108B2217E5}" dt="2025-07-21T15:54:49.057" v="68"/>
          <ac:picMkLst>
            <pc:docMk/>
            <pc:sldMk cId="2077195005" sldId="257"/>
            <ac:picMk id="16" creationId="{D5EF38CC-E82F-4531-93CD-90F1103DC09D}"/>
          </ac:picMkLst>
        </pc:picChg>
        <pc:picChg chg="add mod">
          <ac:chgData name="Nacho Gauna" userId="23a47732b4cbb26a" providerId="LiveId" clId="{42D4638B-EB05-43C0-88CB-97108B2217E5}" dt="2025-07-21T15:54:49.057" v="68"/>
          <ac:picMkLst>
            <pc:docMk/>
            <pc:sldMk cId="2077195005" sldId="257"/>
            <ac:picMk id="17" creationId="{AB8C5D94-01C0-6EFB-AFE2-730C98962FE3}"/>
          </ac:picMkLst>
        </pc:picChg>
        <pc:picChg chg="add mod">
          <ac:chgData name="Nacho Gauna" userId="23a47732b4cbb26a" providerId="LiveId" clId="{42D4638B-EB05-43C0-88CB-97108B2217E5}" dt="2025-07-21T15:54:49.057" v="68"/>
          <ac:picMkLst>
            <pc:docMk/>
            <pc:sldMk cId="2077195005" sldId="257"/>
            <ac:picMk id="18" creationId="{8BE37C4F-E13B-2F08-0427-8EA426250228}"/>
          </ac:picMkLst>
        </pc:picChg>
        <pc:picChg chg="add mod">
          <ac:chgData name="Nacho Gauna" userId="23a47732b4cbb26a" providerId="LiveId" clId="{42D4638B-EB05-43C0-88CB-97108B2217E5}" dt="2025-07-21T15:54:49.057" v="68"/>
          <ac:picMkLst>
            <pc:docMk/>
            <pc:sldMk cId="2077195005" sldId="257"/>
            <ac:picMk id="19" creationId="{A2694F62-BCA8-CE1C-CB50-224502A4F866}"/>
          </ac:picMkLst>
        </pc:picChg>
        <pc:picChg chg="add mod">
          <ac:chgData name="Nacho Gauna" userId="23a47732b4cbb26a" providerId="LiveId" clId="{42D4638B-EB05-43C0-88CB-97108B2217E5}" dt="2025-07-21T15:54:49.057" v="68"/>
          <ac:picMkLst>
            <pc:docMk/>
            <pc:sldMk cId="2077195005" sldId="257"/>
            <ac:picMk id="20" creationId="{569E2904-22E1-C347-499A-90B9A0710EC6}"/>
          </ac:picMkLst>
        </pc:picChg>
        <pc:picChg chg="add mod">
          <ac:chgData name="Nacho Gauna" userId="23a47732b4cbb26a" providerId="LiveId" clId="{42D4638B-EB05-43C0-88CB-97108B2217E5}" dt="2025-07-21T15:54:49.057" v="68"/>
          <ac:picMkLst>
            <pc:docMk/>
            <pc:sldMk cId="2077195005" sldId="257"/>
            <ac:picMk id="21" creationId="{655F51D6-2E02-29C3-161F-A52892FC3CC7}"/>
          </ac:picMkLst>
        </pc:picChg>
        <pc:picChg chg="add del mod">
          <ac:chgData name="Nacho Gauna" userId="23a47732b4cbb26a" providerId="LiveId" clId="{42D4638B-EB05-43C0-88CB-97108B2217E5}" dt="2025-07-21T18:19:24.014" v="658" actId="478"/>
          <ac:picMkLst>
            <pc:docMk/>
            <pc:sldMk cId="2077195005" sldId="257"/>
            <ac:picMk id="24" creationId="{46E0494E-94A9-9602-08DE-421C68F95688}"/>
          </ac:picMkLst>
        </pc:picChg>
        <pc:picChg chg="add del mod">
          <ac:chgData name="Nacho Gauna" userId="23a47732b4cbb26a" providerId="LiveId" clId="{42D4638B-EB05-43C0-88CB-97108B2217E5}" dt="2025-07-21T18:19:24.014" v="658" actId="478"/>
          <ac:picMkLst>
            <pc:docMk/>
            <pc:sldMk cId="2077195005" sldId="257"/>
            <ac:picMk id="25" creationId="{471402F8-B733-69EF-D51E-3A18B42396A8}"/>
          </ac:picMkLst>
        </pc:picChg>
        <pc:picChg chg="add del mod">
          <ac:chgData name="Nacho Gauna" userId="23a47732b4cbb26a" providerId="LiveId" clId="{42D4638B-EB05-43C0-88CB-97108B2217E5}" dt="2025-07-21T18:19:24.014" v="658" actId="478"/>
          <ac:picMkLst>
            <pc:docMk/>
            <pc:sldMk cId="2077195005" sldId="257"/>
            <ac:picMk id="26" creationId="{66BA77F3-CADC-2450-E573-5A82026BC80C}"/>
          </ac:picMkLst>
        </pc:picChg>
        <pc:picChg chg="add del mod">
          <ac:chgData name="Nacho Gauna" userId="23a47732b4cbb26a" providerId="LiveId" clId="{42D4638B-EB05-43C0-88CB-97108B2217E5}" dt="2025-07-21T18:19:24.014" v="658" actId="478"/>
          <ac:picMkLst>
            <pc:docMk/>
            <pc:sldMk cId="2077195005" sldId="257"/>
            <ac:picMk id="27" creationId="{FE478F2E-34CA-7773-D1CC-468093062885}"/>
          </ac:picMkLst>
        </pc:picChg>
        <pc:picChg chg="add del mod">
          <ac:chgData name="Nacho Gauna" userId="23a47732b4cbb26a" providerId="LiveId" clId="{42D4638B-EB05-43C0-88CB-97108B2217E5}" dt="2025-07-21T18:19:24.014" v="658" actId="478"/>
          <ac:picMkLst>
            <pc:docMk/>
            <pc:sldMk cId="2077195005" sldId="257"/>
            <ac:picMk id="28" creationId="{904CF6F8-CEEA-9787-AADF-E5591EC8EA43}"/>
          </ac:picMkLst>
        </pc:picChg>
        <pc:picChg chg="add del mod">
          <ac:chgData name="Nacho Gauna" userId="23a47732b4cbb26a" providerId="LiveId" clId="{42D4638B-EB05-43C0-88CB-97108B2217E5}" dt="2025-07-21T18:19:24.014" v="658" actId="478"/>
          <ac:picMkLst>
            <pc:docMk/>
            <pc:sldMk cId="2077195005" sldId="257"/>
            <ac:picMk id="29" creationId="{FACA3286-6057-0664-0280-A63CD907882D}"/>
          </ac:picMkLst>
        </pc:picChg>
        <pc:picChg chg="add del mod">
          <ac:chgData name="Nacho Gauna" userId="23a47732b4cbb26a" providerId="LiveId" clId="{42D4638B-EB05-43C0-88CB-97108B2217E5}" dt="2025-07-21T18:19:24.014" v="658" actId="478"/>
          <ac:picMkLst>
            <pc:docMk/>
            <pc:sldMk cId="2077195005" sldId="257"/>
            <ac:picMk id="30" creationId="{735E08C9-03D0-7927-2EE9-5649D30A2B56}"/>
          </ac:picMkLst>
        </pc:picChg>
        <pc:picChg chg="add del mod">
          <ac:chgData name="Nacho Gauna" userId="23a47732b4cbb26a" providerId="LiveId" clId="{42D4638B-EB05-43C0-88CB-97108B2217E5}" dt="2025-07-21T17:10:35.718" v="102" actId="478"/>
          <ac:picMkLst>
            <pc:docMk/>
            <pc:sldMk cId="2077195005" sldId="257"/>
            <ac:picMk id="32" creationId="{505CEC54-D4B8-50CA-0B18-C89BE087C1B9}"/>
          </ac:picMkLst>
        </pc:picChg>
        <pc:picChg chg="add mod">
          <ac:chgData name="Nacho Gauna" userId="23a47732b4cbb26a" providerId="LiveId" clId="{42D4638B-EB05-43C0-88CB-97108B2217E5}" dt="2025-07-21T18:19:25.133" v="659"/>
          <ac:picMkLst>
            <pc:docMk/>
            <pc:sldMk cId="2077195005" sldId="257"/>
            <ac:picMk id="39" creationId="{F3219628-2A70-FFDE-7350-ECD741ECB705}"/>
          </ac:picMkLst>
        </pc:picChg>
        <pc:picChg chg="add mod">
          <ac:chgData name="Nacho Gauna" userId="23a47732b4cbb26a" providerId="LiveId" clId="{42D4638B-EB05-43C0-88CB-97108B2217E5}" dt="2025-07-21T18:19:59.176" v="667" actId="207"/>
          <ac:picMkLst>
            <pc:docMk/>
            <pc:sldMk cId="2077195005" sldId="257"/>
            <ac:picMk id="40" creationId="{645CAB3E-1C92-52C1-0297-06D5EEA0986E}"/>
          </ac:picMkLst>
        </pc:picChg>
        <pc:picChg chg="add del mod">
          <ac:chgData name="Nacho Gauna" userId="23a47732b4cbb26a" providerId="LiveId" clId="{42D4638B-EB05-43C0-88CB-97108B2217E5}" dt="2025-07-21T18:59:05.302" v="1057" actId="478"/>
          <ac:picMkLst>
            <pc:docMk/>
            <pc:sldMk cId="2077195005" sldId="257"/>
            <ac:picMk id="41" creationId="{725B460D-0161-7760-DDBE-604A6A371618}"/>
          </ac:picMkLst>
        </pc:picChg>
        <pc:picChg chg="add mod">
          <ac:chgData name="Nacho Gauna" userId="23a47732b4cbb26a" providerId="LiveId" clId="{42D4638B-EB05-43C0-88CB-97108B2217E5}" dt="2025-07-21T18:19:25.133" v="659"/>
          <ac:picMkLst>
            <pc:docMk/>
            <pc:sldMk cId="2077195005" sldId="257"/>
            <ac:picMk id="42" creationId="{4C2CD711-1EA6-BBBA-BBCC-F889697433B1}"/>
          </ac:picMkLst>
        </pc:picChg>
        <pc:picChg chg="add mod">
          <ac:chgData name="Nacho Gauna" userId="23a47732b4cbb26a" providerId="LiveId" clId="{42D4638B-EB05-43C0-88CB-97108B2217E5}" dt="2025-07-21T18:19:25.133" v="659"/>
          <ac:picMkLst>
            <pc:docMk/>
            <pc:sldMk cId="2077195005" sldId="257"/>
            <ac:picMk id="43" creationId="{32F37206-924A-761F-F944-79ECE02F4E5C}"/>
          </ac:picMkLst>
        </pc:picChg>
        <pc:picChg chg="add mod">
          <ac:chgData name="Nacho Gauna" userId="23a47732b4cbb26a" providerId="LiveId" clId="{42D4638B-EB05-43C0-88CB-97108B2217E5}" dt="2025-07-21T18:19:25.133" v="659"/>
          <ac:picMkLst>
            <pc:docMk/>
            <pc:sldMk cId="2077195005" sldId="257"/>
            <ac:picMk id="44" creationId="{48244D8F-FA91-D563-62C3-2AE2A77B6C59}"/>
          </ac:picMkLst>
        </pc:picChg>
        <pc:picChg chg="add mod">
          <ac:chgData name="Nacho Gauna" userId="23a47732b4cbb26a" providerId="LiveId" clId="{42D4638B-EB05-43C0-88CB-97108B2217E5}" dt="2025-07-21T18:19:56.863" v="666" actId="207"/>
          <ac:picMkLst>
            <pc:docMk/>
            <pc:sldMk cId="2077195005" sldId="257"/>
            <ac:picMk id="45" creationId="{CE853CDB-BB1C-E2AB-ED06-F4C017135387}"/>
          </ac:picMkLst>
        </pc:picChg>
        <pc:picChg chg="add mod">
          <ac:chgData name="Nacho Gauna" userId="23a47732b4cbb26a" providerId="LiveId" clId="{42D4638B-EB05-43C0-88CB-97108B2217E5}" dt="2025-07-21T18:59:05.490" v="1058"/>
          <ac:picMkLst>
            <pc:docMk/>
            <pc:sldMk cId="2077195005" sldId="257"/>
            <ac:picMk id="46" creationId="{82CBF376-A86F-C106-EE44-4DA7A42E7822}"/>
          </ac:picMkLst>
        </pc:picChg>
      </pc:sldChg>
      <pc:sldChg chg="addSp delSp modSp mod ord modNotesTx">
        <pc:chgData name="Nacho Gauna" userId="23a47732b4cbb26a" providerId="LiveId" clId="{42D4638B-EB05-43C0-88CB-97108B2217E5}" dt="2025-07-21T18:58:50.174" v="1052"/>
        <pc:sldMkLst>
          <pc:docMk/>
          <pc:sldMk cId="4189787961" sldId="258"/>
        </pc:sldMkLst>
        <pc:spChg chg="del mod">
          <ac:chgData name="Nacho Gauna" userId="23a47732b4cbb26a" providerId="LiveId" clId="{42D4638B-EB05-43C0-88CB-97108B2217E5}" dt="2025-07-21T17:23:58.085" v="178" actId="478"/>
          <ac:spMkLst>
            <pc:docMk/>
            <pc:sldMk cId="4189787961" sldId="258"/>
            <ac:spMk id="2" creationId="{192F75BE-8A89-3517-75D7-3E857384AD99}"/>
          </ac:spMkLst>
        </pc:spChg>
        <pc:spChg chg="add mod">
          <ac:chgData name="Nacho Gauna" userId="23a47732b4cbb26a" providerId="LiveId" clId="{42D4638B-EB05-43C0-88CB-97108B2217E5}" dt="2025-07-21T18:02:07.907" v="503" actId="1076"/>
          <ac:spMkLst>
            <pc:docMk/>
            <pc:sldMk cId="4189787961" sldId="258"/>
            <ac:spMk id="3" creationId="{1DF9AD45-331E-48A3-2BC0-29398A33DE1C}"/>
          </ac:spMkLst>
        </pc:spChg>
        <pc:spChg chg="add mod">
          <ac:chgData name="Nacho Gauna" userId="23a47732b4cbb26a" providerId="LiveId" clId="{42D4638B-EB05-43C0-88CB-97108B2217E5}" dt="2025-07-21T18:02:31.354" v="507" actId="207"/>
          <ac:spMkLst>
            <pc:docMk/>
            <pc:sldMk cId="4189787961" sldId="258"/>
            <ac:spMk id="4" creationId="{738F9CF6-1C39-9F36-DFF4-51D744E69D4F}"/>
          </ac:spMkLst>
        </pc:spChg>
        <pc:spChg chg="del">
          <ac:chgData name="Nacho Gauna" userId="23a47732b4cbb26a" providerId="LiveId" clId="{42D4638B-EB05-43C0-88CB-97108B2217E5}" dt="2025-07-21T17:22:52.280" v="150" actId="478"/>
          <ac:spMkLst>
            <pc:docMk/>
            <pc:sldMk cId="4189787961" sldId="258"/>
            <ac:spMk id="11" creationId="{BEE1EB5A-84BF-7932-AEF7-F5424FB18D5E}"/>
          </ac:spMkLst>
        </pc:spChg>
        <pc:spChg chg="del">
          <ac:chgData name="Nacho Gauna" userId="23a47732b4cbb26a" providerId="LiveId" clId="{42D4638B-EB05-43C0-88CB-97108B2217E5}" dt="2025-07-21T17:22:52.280" v="150" actId="478"/>
          <ac:spMkLst>
            <pc:docMk/>
            <pc:sldMk cId="4189787961" sldId="258"/>
            <ac:spMk id="12" creationId="{E593C34E-C29B-831E-D9A3-CA85904BA69F}"/>
          </ac:spMkLst>
        </pc:spChg>
        <pc:spChg chg="mod">
          <ac:chgData name="Nacho Gauna" userId="23a47732b4cbb26a" providerId="LiveId" clId="{42D4638B-EB05-43C0-88CB-97108B2217E5}" dt="2025-07-21T18:08:54.206" v="567" actId="1076"/>
          <ac:spMkLst>
            <pc:docMk/>
            <pc:sldMk cId="4189787961" sldId="258"/>
            <ac:spMk id="20" creationId="{5A1EF8C8-B66F-FC06-1DA9-47225FD5E57D}"/>
          </ac:spMkLst>
        </pc:spChg>
        <pc:picChg chg="add mod">
          <ac:chgData name="Nacho Gauna" userId="23a47732b4cbb26a" providerId="LiveId" clId="{42D4638B-EB05-43C0-88CB-97108B2217E5}" dt="2025-07-21T17:22:53.278" v="151"/>
          <ac:picMkLst>
            <pc:docMk/>
            <pc:sldMk cId="4189787961" sldId="258"/>
            <ac:picMk id="5" creationId="{EC9FEFD6-9C3E-ACAD-3D7F-5D58ABFF3599}"/>
          </ac:picMkLst>
        </pc:picChg>
        <pc:picChg chg="add mod">
          <ac:chgData name="Nacho Gauna" userId="23a47732b4cbb26a" providerId="LiveId" clId="{42D4638B-EB05-43C0-88CB-97108B2217E5}" dt="2025-07-21T18:02:33.603" v="508" actId="207"/>
          <ac:picMkLst>
            <pc:docMk/>
            <pc:sldMk cId="4189787961" sldId="258"/>
            <ac:picMk id="6" creationId="{7A2B1721-6412-DF2B-1B42-246B8705828A}"/>
          </ac:picMkLst>
        </pc:picChg>
        <pc:picChg chg="add del mod">
          <ac:chgData name="Nacho Gauna" userId="23a47732b4cbb26a" providerId="LiveId" clId="{42D4638B-EB05-43C0-88CB-97108B2217E5}" dt="2025-07-21T18:58:49.963" v="1051" actId="478"/>
          <ac:picMkLst>
            <pc:docMk/>
            <pc:sldMk cId="4189787961" sldId="258"/>
            <ac:picMk id="7" creationId="{78A6875D-E05B-70C6-7953-E418D7867832}"/>
          </ac:picMkLst>
        </pc:picChg>
        <pc:picChg chg="add mod">
          <ac:chgData name="Nacho Gauna" userId="23a47732b4cbb26a" providerId="LiveId" clId="{42D4638B-EB05-43C0-88CB-97108B2217E5}" dt="2025-07-21T18:02:39.311" v="509" actId="1076"/>
          <ac:picMkLst>
            <pc:docMk/>
            <pc:sldMk cId="4189787961" sldId="258"/>
            <ac:picMk id="8" creationId="{634DDAF2-03DF-B6E8-BDE0-2EACC35D5BD6}"/>
          </ac:picMkLst>
        </pc:picChg>
        <pc:picChg chg="add mod">
          <ac:chgData name="Nacho Gauna" userId="23a47732b4cbb26a" providerId="LiveId" clId="{42D4638B-EB05-43C0-88CB-97108B2217E5}" dt="2025-07-21T17:22:53.278" v="151"/>
          <ac:picMkLst>
            <pc:docMk/>
            <pc:sldMk cId="4189787961" sldId="258"/>
            <ac:picMk id="9" creationId="{F317CEE1-3E88-B292-095F-91DE084513C7}"/>
          </ac:picMkLst>
        </pc:picChg>
        <pc:picChg chg="add mod">
          <ac:chgData name="Nacho Gauna" userId="23a47732b4cbb26a" providerId="LiveId" clId="{42D4638B-EB05-43C0-88CB-97108B2217E5}" dt="2025-07-21T17:22:53.278" v="151"/>
          <ac:picMkLst>
            <pc:docMk/>
            <pc:sldMk cId="4189787961" sldId="258"/>
            <ac:picMk id="10" creationId="{AC50F7C0-253A-79E7-318A-60932E0F125E}"/>
          </ac:picMkLst>
        </pc:picChg>
        <pc:picChg chg="del">
          <ac:chgData name="Nacho Gauna" userId="23a47732b4cbb26a" providerId="LiveId" clId="{42D4638B-EB05-43C0-88CB-97108B2217E5}" dt="2025-07-21T17:22:52.280" v="150" actId="478"/>
          <ac:picMkLst>
            <pc:docMk/>
            <pc:sldMk cId="4189787961" sldId="258"/>
            <ac:picMk id="13" creationId="{0C3B5129-CB6D-99B7-E6E6-6E8E88ABD58A}"/>
          </ac:picMkLst>
        </pc:picChg>
        <pc:picChg chg="del">
          <ac:chgData name="Nacho Gauna" userId="23a47732b4cbb26a" providerId="LiveId" clId="{42D4638B-EB05-43C0-88CB-97108B2217E5}" dt="2025-07-21T17:22:52.280" v="150" actId="478"/>
          <ac:picMkLst>
            <pc:docMk/>
            <pc:sldMk cId="4189787961" sldId="258"/>
            <ac:picMk id="14" creationId="{93E585B9-AD51-8E6D-003C-97C592B60375}"/>
          </ac:picMkLst>
        </pc:picChg>
        <pc:picChg chg="del">
          <ac:chgData name="Nacho Gauna" userId="23a47732b4cbb26a" providerId="LiveId" clId="{42D4638B-EB05-43C0-88CB-97108B2217E5}" dt="2025-07-21T17:22:52.280" v="150" actId="478"/>
          <ac:picMkLst>
            <pc:docMk/>
            <pc:sldMk cId="4189787961" sldId="258"/>
            <ac:picMk id="15" creationId="{0207E0D1-DB0E-A068-7966-8F31152C3609}"/>
          </ac:picMkLst>
        </pc:picChg>
        <pc:picChg chg="del">
          <ac:chgData name="Nacho Gauna" userId="23a47732b4cbb26a" providerId="LiveId" clId="{42D4638B-EB05-43C0-88CB-97108B2217E5}" dt="2025-07-21T17:22:52.280" v="150" actId="478"/>
          <ac:picMkLst>
            <pc:docMk/>
            <pc:sldMk cId="4189787961" sldId="258"/>
            <ac:picMk id="16" creationId="{E74399F0-B627-B510-56FB-CCD565B9B64B}"/>
          </ac:picMkLst>
        </pc:picChg>
        <pc:picChg chg="del">
          <ac:chgData name="Nacho Gauna" userId="23a47732b4cbb26a" providerId="LiveId" clId="{42D4638B-EB05-43C0-88CB-97108B2217E5}" dt="2025-07-21T17:22:52.280" v="150" actId="478"/>
          <ac:picMkLst>
            <pc:docMk/>
            <pc:sldMk cId="4189787961" sldId="258"/>
            <ac:picMk id="17" creationId="{450144E8-7584-C12C-2473-CD1F17236B21}"/>
          </ac:picMkLst>
        </pc:picChg>
        <pc:picChg chg="del">
          <ac:chgData name="Nacho Gauna" userId="23a47732b4cbb26a" providerId="LiveId" clId="{42D4638B-EB05-43C0-88CB-97108B2217E5}" dt="2025-07-21T17:22:52.280" v="150" actId="478"/>
          <ac:picMkLst>
            <pc:docMk/>
            <pc:sldMk cId="4189787961" sldId="258"/>
            <ac:picMk id="18" creationId="{EDB2CFB0-C211-1A60-BF6A-A45E68F5894D}"/>
          </ac:picMkLst>
        </pc:picChg>
        <pc:picChg chg="del">
          <ac:chgData name="Nacho Gauna" userId="23a47732b4cbb26a" providerId="LiveId" clId="{42D4638B-EB05-43C0-88CB-97108B2217E5}" dt="2025-07-21T17:22:52.280" v="150" actId="478"/>
          <ac:picMkLst>
            <pc:docMk/>
            <pc:sldMk cId="4189787961" sldId="258"/>
            <ac:picMk id="19" creationId="{DBD309F6-5BF9-16D7-2C26-5C0638F5E609}"/>
          </ac:picMkLst>
        </pc:picChg>
        <pc:picChg chg="add mod">
          <ac:chgData name="Nacho Gauna" userId="23a47732b4cbb26a" providerId="LiveId" clId="{42D4638B-EB05-43C0-88CB-97108B2217E5}" dt="2025-07-21T17:23:06.655" v="153" actId="207"/>
          <ac:picMkLst>
            <pc:docMk/>
            <pc:sldMk cId="4189787961" sldId="258"/>
            <ac:picMk id="21" creationId="{98710A67-B6FE-8BD9-283C-A14D5CBD6508}"/>
          </ac:picMkLst>
        </pc:picChg>
        <pc:picChg chg="add mod">
          <ac:chgData name="Nacho Gauna" userId="23a47732b4cbb26a" providerId="LiveId" clId="{42D4638B-EB05-43C0-88CB-97108B2217E5}" dt="2025-07-21T17:24:47.255" v="187" actId="1076"/>
          <ac:picMkLst>
            <pc:docMk/>
            <pc:sldMk cId="4189787961" sldId="258"/>
            <ac:picMk id="23" creationId="{73F935AB-1B6C-6289-727B-B8DA4C3E21DB}"/>
          </ac:picMkLst>
        </pc:picChg>
        <pc:picChg chg="add mod">
          <ac:chgData name="Nacho Gauna" userId="23a47732b4cbb26a" providerId="LiveId" clId="{42D4638B-EB05-43C0-88CB-97108B2217E5}" dt="2025-07-21T18:58:50.174" v="1052"/>
          <ac:picMkLst>
            <pc:docMk/>
            <pc:sldMk cId="4189787961" sldId="258"/>
            <ac:picMk id="24" creationId="{DF2D8EBB-57EC-284D-23D3-627A05936DC5}"/>
          </ac:picMkLst>
        </pc:picChg>
      </pc:sldChg>
      <pc:sldChg chg="addSp delSp modSp mod ord modShow chgLayout modNotesTx">
        <pc:chgData name="Nacho Gauna" userId="23a47732b4cbb26a" providerId="LiveId" clId="{42D4638B-EB05-43C0-88CB-97108B2217E5}" dt="2025-07-21T18:59:02.134" v="1056"/>
        <pc:sldMkLst>
          <pc:docMk/>
          <pc:sldMk cId="391905935" sldId="259"/>
        </pc:sldMkLst>
        <pc:spChg chg="del mod">
          <ac:chgData name="Nacho Gauna" userId="23a47732b4cbb26a" providerId="LiveId" clId="{42D4638B-EB05-43C0-88CB-97108B2217E5}" dt="2025-07-21T17:56:49.463" v="435"/>
          <ac:spMkLst>
            <pc:docMk/>
            <pc:sldMk cId="391905935" sldId="259"/>
            <ac:spMk id="2" creationId="{35293AF7-BECC-4B07-CF55-0406BD126748}"/>
          </ac:spMkLst>
        </pc:spChg>
        <pc:spChg chg="add del mod">
          <ac:chgData name="Nacho Gauna" userId="23a47732b4cbb26a" providerId="LiveId" clId="{42D4638B-EB05-43C0-88CB-97108B2217E5}" dt="2025-07-21T17:57:47.112" v="439" actId="478"/>
          <ac:spMkLst>
            <pc:docMk/>
            <pc:sldMk cId="391905935" sldId="259"/>
            <ac:spMk id="3" creationId="{953D8CF0-F8A7-ECC2-0982-36C3C0646E42}"/>
          </ac:spMkLst>
        </pc:spChg>
        <pc:spChg chg="add mod">
          <ac:chgData name="Nacho Gauna" userId="23a47732b4cbb26a" providerId="LiveId" clId="{42D4638B-EB05-43C0-88CB-97108B2217E5}" dt="2025-07-21T18:04:06.664" v="528" actId="122"/>
          <ac:spMkLst>
            <pc:docMk/>
            <pc:sldMk cId="391905935" sldId="259"/>
            <ac:spMk id="5" creationId="{B485257E-70B9-BC05-D7BD-91FCB0A0E859}"/>
          </ac:spMkLst>
        </pc:spChg>
        <pc:spChg chg="add mod">
          <ac:chgData name="Nacho Gauna" userId="23a47732b4cbb26a" providerId="LiveId" clId="{42D4638B-EB05-43C0-88CB-97108B2217E5}" dt="2025-07-21T18:02:56.962" v="511"/>
          <ac:spMkLst>
            <pc:docMk/>
            <pc:sldMk cId="391905935" sldId="259"/>
            <ac:spMk id="6" creationId="{490ED622-ACD7-A543-E83B-17A014B77CB8}"/>
          </ac:spMkLst>
        </pc:spChg>
        <pc:spChg chg="add mod">
          <ac:chgData name="Nacho Gauna" userId="23a47732b4cbb26a" providerId="LiveId" clId="{42D4638B-EB05-43C0-88CB-97108B2217E5}" dt="2025-07-21T18:02:56.962" v="511"/>
          <ac:spMkLst>
            <pc:docMk/>
            <pc:sldMk cId="391905935" sldId="259"/>
            <ac:spMk id="7" creationId="{A79AFD9B-D136-E201-508B-96DFB4CDFC1B}"/>
          </ac:spMkLst>
        </pc:spChg>
        <pc:spChg chg="del">
          <ac:chgData name="Nacho Gauna" userId="23a47732b4cbb26a" providerId="LiveId" clId="{42D4638B-EB05-43C0-88CB-97108B2217E5}" dt="2025-07-21T18:02:55.990" v="510" actId="478"/>
          <ac:spMkLst>
            <pc:docMk/>
            <pc:sldMk cId="391905935" sldId="259"/>
            <ac:spMk id="11" creationId="{3746FF0A-4A4C-73A7-A17E-53D013367C9A}"/>
          </ac:spMkLst>
        </pc:spChg>
        <pc:spChg chg="del">
          <ac:chgData name="Nacho Gauna" userId="23a47732b4cbb26a" providerId="LiveId" clId="{42D4638B-EB05-43C0-88CB-97108B2217E5}" dt="2025-07-21T18:02:55.990" v="510" actId="478"/>
          <ac:spMkLst>
            <pc:docMk/>
            <pc:sldMk cId="391905935" sldId="259"/>
            <ac:spMk id="12" creationId="{0C7EE3D7-82BF-CC9D-4873-220134345A29}"/>
          </ac:spMkLst>
        </pc:spChg>
        <pc:spChg chg="del">
          <ac:chgData name="Nacho Gauna" userId="23a47732b4cbb26a" providerId="LiveId" clId="{42D4638B-EB05-43C0-88CB-97108B2217E5}" dt="2025-07-21T17:56:54.904" v="436" actId="478"/>
          <ac:spMkLst>
            <pc:docMk/>
            <pc:sldMk cId="391905935" sldId="259"/>
            <ac:spMk id="20" creationId="{CF3E2D5B-BF15-2BE2-A8BC-4D586E8BB951}"/>
          </ac:spMkLst>
        </pc:spChg>
        <pc:picChg chg="mod">
          <ac:chgData name="Nacho Gauna" userId="23a47732b4cbb26a" providerId="LiveId" clId="{42D4638B-EB05-43C0-88CB-97108B2217E5}" dt="2025-07-21T17:56:48.371" v="433" actId="1076"/>
          <ac:picMkLst>
            <pc:docMk/>
            <pc:sldMk cId="391905935" sldId="259"/>
            <ac:picMk id="4" creationId="{8FE4211B-B278-FD07-6AAB-9CD54F83EBB4}"/>
          </ac:picMkLst>
        </pc:picChg>
        <pc:picChg chg="add mod">
          <ac:chgData name="Nacho Gauna" userId="23a47732b4cbb26a" providerId="LiveId" clId="{42D4638B-EB05-43C0-88CB-97108B2217E5}" dt="2025-07-21T18:02:56.962" v="511"/>
          <ac:picMkLst>
            <pc:docMk/>
            <pc:sldMk cId="391905935" sldId="259"/>
            <ac:picMk id="8" creationId="{6BB65FC2-90D2-354E-DA78-464CCB066371}"/>
          </ac:picMkLst>
        </pc:picChg>
        <pc:picChg chg="add mod">
          <ac:chgData name="Nacho Gauna" userId="23a47732b4cbb26a" providerId="LiveId" clId="{42D4638B-EB05-43C0-88CB-97108B2217E5}" dt="2025-07-21T18:02:56.962" v="511"/>
          <ac:picMkLst>
            <pc:docMk/>
            <pc:sldMk cId="391905935" sldId="259"/>
            <ac:picMk id="9" creationId="{8866BCDA-3A75-9E65-B69D-24087A444C93}"/>
          </ac:picMkLst>
        </pc:picChg>
        <pc:picChg chg="add del mod">
          <ac:chgData name="Nacho Gauna" userId="23a47732b4cbb26a" providerId="LiveId" clId="{42D4638B-EB05-43C0-88CB-97108B2217E5}" dt="2025-07-21T18:59:01.918" v="1055" actId="478"/>
          <ac:picMkLst>
            <pc:docMk/>
            <pc:sldMk cId="391905935" sldId="259"/>
            <ac:picMk id="10" creationId="{B8A8FDBE-3654-9A96-536A-5D7425D70AEA}"/>
          </ac:picMkLst>
        </pc:picChg>
        <pc:picChg chg="del">
          <ac:chgData name="Nacho Gauna" userId="23a47732b4cbb26a" providerId="LiveId" clId="{42D4638B-EB05-43C0-88CB-97108B2217E5}" dt="2025-07-21T18:02:55.990" v="510" actId="478"/>
          <ac:picMkLst>
            <pc:docMk/>
            <pc:sldMk cId="391905935" sldId="259"/>
            <ac:picMk id="13" creationId="{1B15057F-0E60-40AC-E911-9D16D7DB1882}"/>
          </ac:picMkLst>
        </pc:picChg>
        <pc:picChg chg="del">
          <ac:chgData name="Nacho Gauna" userId="23a47732b4cbb26a" providerId="LiveId" clId="{42D4638B-EB05-43C0-88CB-97108B2217E5}" dt="2025-07-21T18:02:55.990" v="510" actId="478"/>
          <ac:picMkLst>
            <pc:docMk/>
            <pc:sldMk cId="391905935" sldId="259"/>
            <ac:picMk id="14" creationId="{5C83D0BB-982D-98B8-42EC-7DF627AD375C}"/>
          </ac:picMkLst>
        </pc:picChg>
        <pc:picChg chg="del">
          <ac:chgData name="Nacho Gauna" userId="23a47732b4cbb26a" providerId="LiveId" clId="{42D4638B-EB05-43C0-88CB-97108B2217E5}" dt="2025-07-21T18:02:55.990" v="510" actId="478"/>
          <ac:picMkLst>
            <pc:docMk/>
            <pc:sldMk cId="391905935" sldId="259"/>
            <ac:picMk id="15" creationId="{3297C55A-4802-640C-3166-84CB210BB955}"/>
          </ac:picMkLst>
        </pc:picChg>
        <pc:picChg chg="del">
          <ac:chgData name="Nacho Gauna" userId="23a47732b4cbb26a" providerId="LiveId" clId="{42D4638B-EB05-43C0-88CB-97108B2217E5}" dt="2025-07-21T18:02:55.990" v="510" actId="478"/>
          <ac:picMkLst>
            <pc:docMk/>
            <pc:sldMk cId="391905935" sldId="259"/>
            <ac:picMk id="16" creationId="{9EC17034-CF77-1AB0-C64D-692E2B77E39E}"/>
          </ac:picMkLst>
        </pc:picChg>
        <pc:picChg chg="del">
          <ac:chgData name="Nacho Gauna" userId="23a47732b4cbb26a" providerId="LiveId" clId="{42D4638B-EB05-43C0-88CB-97108B2217E5}" dt="2025-07-21T18:02:55.990" v="510" actId="478"/>
          <ac:picMkLst>
            <pc:docMk/>
            <pc:sldMk cId="391905935" sldId="259"/>
            <ac:picMk id="17" creationId="{761B298E-078F-4335-5C0C-79A791AC36E0}"/>
          </ac:picMkLst>
        </pc:picChg>
        <pc:picChg chg="del">
          <ac:chgData name="Nacho Gauna" userId="23a47732b4cbb26a" providerId="LiveId" clId="{42D4638B-EB05-43C0-88CB-97108B2217E5}" dt="2025-07-21T18:02:55.990" v="510" actId="478"/>
          <ac:picMkLst>
            <pc:docMk/>
            <pc:sldMk cId="391905935" sldId="259"/>
            <ac:picMk id="18" creationId="{395B192C-24E2-4411-6D1A-94CEC609336E}"/>
          </ac:picMkLst>
        </pc:picChg>
        <pc:picChg chg="del">
          <ac:chgData name="Nacho Gauna" userId="23a47732b4cbb26a" providerId="LiveId" clId="{42D4638B-EB05-43C0-88CB-97108B2217E5}" dt="2025-07-21T18:02:55.990" v="510" actId="478"/>
          <ac:picMkLst>
            <pc:docMk/>
            <pc:sldMk cId="391905935" sldId="259"/>
            <ac:picMk id="19" creationId="{56A5A735-2128-894A-E00F-0868F686BCFB}"/>
          </ac:picMkLst>
        </pc:picChg>
        <pc:picChg chg="add mod">
          <ac:chgData name="Nacho Gauna" userId="23a47732b4cbb26a" providerId="LiveId" clId="{42D4638B-EB05-43C0-88CB-97108B2217E5}" dt="2025-07-21T18:02:56.962" v="511"/>
          <ac:picMkLst>
            <pc:docMk/>
            <pc:sldMk cId="391905935" sldId="259"/>
            <ac:picMk id="21" creationId="{B874925E-20C5-E18D-97D6-36E6D134D1B9}"/>
          </ac:picMkLst>
        </pc:picChg>
        <pc:picChg chg="add mod">
          <ac:chgData name="Nacho Gauna" userId="23a47732b4cbb26a" providerId="LiveId" clId="{42D4638B-EB05-43C0-88CB-97108B2217E5}" dt="2025-07-21T18:02:56.962" v="511"/>
          <ac:picMkLst>
            <pc:docMk/>
            <pc:sldMk cId="391905935" sldId="259"/>
            <ac:picMk id="22" creationId="{7E78B2BB-2239-B4E8-798B-EEF74D842A0B}"/>
          </ac:picMkLst>
        </pc:picChg>
        <pc:picChg chg="add mod">
          <ac:chgData name="Nacho Gauna" userId="23a47732b4cbb26a" providerId="LiveId" clId="{42D4638B-EB05-43C0-88CB-97108B2217E5}" dt="2025-07-21T18:02:56.962" v="511"/>
          <ac:picMkLst>
            <pc:docMk/>
            <pc:sldMk cId="391905935" sldId="259"/>
            <ac:picMk id="23" creationId="{C7B7C748-2AB2-1BFF-9CFE-8D5C1E83AE4D}"/>
          </ac:picMkLst>
        </pc:picChg>
        <pc:picChg chg="add mod">
          <ac:chgData name="Nacho Gauna" userId="23a47732b4cbb26a" providerId="LiveId" clId="{42D4638B-EB05-43C0-88CB-97108B2217E5}" dt="2025-07-21T18:02:56.962" v="511"/>
          <ac:picMkLst>
            <pc:docMk/>
            <pc:sldMk cId="391905935" sldId="259"/>
            <ac:picMk id="24" creationId="{F9810C9C-DAC2-5422-9E96-19589D3A1EE3}"/>
          </ac:picMkLst>
        </pc:picChg>
        <pc:picChg chg="add mod">
          <ac:chgData name="Nacho Gauna" userId="23a47732b4cbb26a" providerId="LiveId" clId="{42D4638B-EB05-43C0-88CB-97108B2217E5}" dt="2025-07-21T18:59:02.134" v="1056"/>
          <ac:picMkLst>
            <pc:docMk/>
            <pc:sldMk cId="391905935" sldId="259"/>
            <ac:picMk id="25" creationId="{56BF13C5-7B77-3B5E-419B-1EF46F746D9D}"/>
          </ac:picMkLst>
        </pc:picChg>
      </pc:sldChg>
      <pc:sldChg chg="del mod modShow">
        <pc:chgData name="Nacho Gauna" userId="23a47732b4cbb26a" providerId="LiveId" clId="{42D4638B-EB05-43C0-88CB-97108B2217E5}" dt="2025-07-21T19:19:22.294" v="1245" actId="47"/>
        <pc:sldMkLst>
          <pc:docMk/>
          <pc:sldMk cId="2641612430" sldId="260"/>
        </pc:sldMkLst>
      </pc:sldChg>
      <pc:sldChg chg="addSp delSp modSp del mod">
        <pc:chgData name="Nacho Gauna" userId="23a47732b4cbb26a" providerId="LiveId" clId="{42D4638B-EB05-43C0-88CB-97108B2217E5}" dt="2025-07-21T19:00:38.708" v="1067" actId="47"/>
        <pc:sldMkLst>
          <pc:docMk/>
          <pc:sldMk cId="426747796" sldId="261"/>
        </pc:sldMkLst>
        <pc:spChg chg="del mod">
          <ac:chgData name="Nacho Gauna" userId="23a47732b4cbb26a" providerId="LiveId" clId="{42D4638B-EB05-43C0-88CB-97108B2217E5}" dt="2025-07-21T18:31:08.133" v="730"/>
          <ac:spMkLst>
            <pc:docMk/>
            <pc:sldMk cId="426747796" sldId="261"/>
            <ac:spMk id="2" creationId="{6D825693-C40F-E81A-86F5-87CA4C806EB8}"/>
          </ac:spMkLst>
        </pc:spChg>
        <pc:spChg chg="add mod">
          <ac:chgData name="Nacho Gauna" userId="23a47732b4cbb26a" providerId="LiveId" clId="{42D4638B-EB05-43C0-88CB-97108B2217E5}" dt="2025-07-21T18:56:45.832" v="1038"/>
          <ac:spMkLst>
            <pc:docMk/>
            <pc:sldMk cId="426747796" sldId="261"/>
            <ac:spMk id="3" creationId="{F4801338-C799-54B9-19D9-CB63A801B209}"/>
          </ac:spMkLst>
        </pc:spChg>
        <pc:spChg chg="add mod">
          <ac:chgData name="Nacho Gauna" userId="23a47732b4cbb26a" providerId="LiveId" clId="{42D4638B-EB05-43C0-88CB-97108B2217E5}" dt="2025-07-21T18:57:34.986" v="1040" actId="1076"/>
          <ac:spMkLst>
            <pc:docMk/>
            <pc:sldMk cId="426747796" sldId="261"/>
            <ac:spMk id="4" creationId="{8A94F4BF-214C-E547-9A31-C10FB369D653}"/>
          </ac:spMkLst>
        </pc:spChg>
        <pc:spChg chg="del">
          <ac:chgData name="Nacho Gauna" userId="23a47732b4cbb26a" providerId="LiveId" clId="{42D4638B-EB05-43C0-88CB-97108B2217E5}" dt="2025-07-21T18:56:44.842" v="1037" actId="478"/>
          <ac:spMkLst>
            <pc:docMk/>
            <pc:sldMk cId="426747796" sldId="261"/>
            <ac:spMk id="11" creationId="{011A295F-3353-9D2F-65BA-19989A309857}"/>
          </ac:spMkLst>
        </pc:spChg>
        <pc:spChg chg="del">
          <ac:chgData name="Nacho Gauna" userId="23a47732b4cbb26a" providerId="LiveId" clId="{42D4638B-EB05-43C0-88CB-97108B2217E5}" dt="2025-07-21T18:56:44.842" v="1037" actId="478"/>
          <ac:spMkLst>
            <pc:docMk/>
            <pc:sldMk cId="426747796" sldId="261"/>
            <ac:spMk id="12" creationId="{7B7E81E4-843D-6CA2-307A-617A061EF3E8}"/>
          </ac:spMkLst>
        </pc:spChg>
        <pc:picChg chg="add mod">
          <ac:chgData name="Nacho Gauna" userId="23a47732b4cbb26a" providerId="LiveId" clId="{42D4638B-EB05-43C0-88CB-97108B2217E5}" dt="2025-07-21T18:56:45.832" v="1038"/>
          <ac:picMkLst>
            <pc:docMk/>
            <pc:sldMk cId="426747796" sldId="261"/>
            <ac:picMk id="5" creationId="{F7F9C2FE-9D98-180C-0B7F-DD1C39B8AD1E}"/>
          </ac:picMkLst>
        </pc:picChg>
        <pc:picChg chg="add mod">
          <ac:chgData name="Nacho Gauna" userId="23a47732b4cbb26a" providerId="LiveId" clId="{42D4638B-EB05-43C0-88CB-97108B2217E5}" dt="2025-07-21T18:56:45.832" v="1038"/>
          <ac:picMkLst>
            <pc:docMk/>
            <pc:sldMk cId="426747796" sldId="261"/>
            <ac:picMk id="6" creationId="{29391D23-24B1-0EEF-36A7-6CC16FBE6FB6}"/>
          </ac:picMkLst>
        </pc:picChg>
        <pc:picChg chg="add mod">
          <ac:chgData name="Nacho Gauna" userId="23a47732b4cbb26a" providerId="LiveId" clId="{42D4638B-EB05-43C0-88CB-97108B2217E5}" dt="2025-07-21T18:57:54.359" v="1042" actId="1076"/>
          <ac:picMkLst>
            <pc:docMk/>
            <pc:sldMk cId="426747796" sldId="261"/>
            <ac:picMk id="7" creationId="{7878C053-C421-B56D-85E6-887EEE70E3D1}"/>
          </ac:picMkLst>
        </pc:picChg>
        <pc:picChg chg="add mod">
          <ac:chgData name="Nacho Gauna" userId="23a47732b4cbb26a" providerId="LiveId" clId="{42D4638B-EB05-43C0-88CB-97108B2217E5}" dt="2025-07-21T18:56:45.832" v="1038"/>
          <ac:picMkLst>
            <pc:docMk/>
            <pc:sldMk cId="426747796" sldId="261"/>
            <ac:picMk id="8" creationId="{C6E97A52-9D5E-2A31-26DC-E09276EAB045}"/>
          </ac:picMkLst>
        </pc:picChg>
        <pc:picChg chg="add mod">
          <ac:chgData name="Nacho Gauna" userId="23a47732b4cbb26a" providerId="LiveId" clId="{42D4638B-EB05-43C0-88CB-97108B2217E5}" dt="2025-07-21T18:56:45.832" v="1038"/>
          <ac:picMkLst>
            <pc:docMk/>
            <pc:sldMk cId="426747796" sldId="261"/>
            <ac:picMk id="9" creationId="{51F856D6-AC03-A414-32A3-FBCC751E0A24}"/>
          </ac:picMkLst>
        </pc:picChg>
        <pc:picChg chg="add mod">
          <ac:chgData name="Nacho Gauna" userId="23a47732b4cbb26a" providerId="LiveId" clId="{42D4638B-EB05-43C0-88CB-97108B2217E5}" dt="2025-07-21T18:57:37.955" v="1041" actId="207"/>
          <ac:picMkLst>
            <pc:docMk/>
            <pc:sldMk cId="426747796" sldId="261"/>
            <ac:picMk id="10" creationId="{EFA06117-9E44-65D1-9A70-BCB0552F369C}"/>
          </ac:picMkLst>
        </pc:picChg>
        <pc:picChg chg="del">
          <ac:chgData name="Nacho Gauna" userId="23a47732b4cbb26a" providerId="LiveId" clId="{42D4638B-EB05-43C0-88CB-97108B2217E5}" dt="2025-07-21T18:56:44.842" v="1037" actId="478"/>
          <ac:picMkLst>
            <pc:docMk/>
            <pc:sldMk cId="426747796" sldId="261"/>
            <ac:picMk id="13" creationId="{F1762E24-43EB-BB01-A08C-A67559C99C99}"/>
          </ac:picMkLst>
        </pc:picChg>
        <pc:picChg chg="del">
          <ac:chgData name="Nacho Gauna" userId="23a47732b4cbb26a" providerId="LiveId" clId="{42D4638B-EB05-43C0-88CB-97108B2217E5}" dt="2025-07-21T18:56:44.842" v="1037" actId="478"/>
          <ac:picMkLst>
            <pc:docMk/>
            <pc:sldMk cId="426747796" sldId="261"/>
            <ac:picMk id="14" creationId="{0E7553E1-180C-95DB-06FE-846114BCC968}"/>
          </ac:picMkLst>
        </pc:picChg>
        <pc:picChg chg="del">
          <ac:chgData name="Nacho Gauna" userId="23a47732b4cbb26a" providerId="LiveId" clId="{42D4638B-EB05-43C0-88CB-97108B2217E5}" dt="2025-07-21T18:56:44.842" v="1037" actId="478"/>
          <ac:picMkLst>
            <pc:docMk/>
            <pc:sldMk cId="426747796" sldId="261"/>
            <ac:picMk id="15" creationId="{D5B52273-E8CD-E8F4-175B-A9B2E2C2918C}"/>
          </ac:picMkLst>
        </pc:picChg>
        <pc:picChg chg="del">
          <ac:chgData name="Nacho Gauna" userId="23a47732b4cbb26a" providerId="LiveId" clId="{42D4638B-EB05-43C0-88CB-97108B2217E5}" dt="2025-07-21T18:56:44.842" v="1037" actId="478"/>
          <ac:picMkLst>
            <pc:docMk/>
            <pc:sldMk cId="426747796" sldId="261"/>
            <ac:picMk id="16" creationId="{15A2D2B0-5EC0-4C09-084B-7EE7655681EB}"/>
          </ac:picMkLst>
        </pc:picChg>
        <pc:picChg chg="del">
          <ac:chgData name="Nacho Gauna" userId="23a47732b4cbb26a" providerId="LiveId" clId="{42D4638B-EB05-43C0-88CB-97108B2217E5}" dt="2025-07-21T18:56:44.842" v="1037" actId="478"/>
          <ac:picMkLst>
            <pc:docMk/>
            <pc:sldMk cId="426747796" sldId="261"/>
            <ac:picMk id="17" creationId="{F74BDC03-48E4-2BE7-D3A1-D5FA946B22D1}"/>
          </ac:picMkLst>
        </pc:picChg>
        <pc:picChg chg="del">
          <ac:chgData name="Nacho Gauna" userId="23a47732b4cbb26a" providerId="LiveId" clId="{42D4638B-EB05-43C0-88CB-97108B2217E5}" dt="2025-07-21T18:56:44.842" v="1037" actId="478"/>
          <ac:picMkLst>
            <pc:docMk/>
            <pc:sldMk cId="426747796" sldId="261"/>
            <ac:picMk id="18" creationId="{54FF1DD4-C1FB-C1B4-BF14-278521EC0629}"/>
          </ac:picMkLst>
        </pc:picChg>
        <pc:picChg chg="del">
          <ac:chgData name="Nacho Gauna" userId="23a47732b4cbb26a" providerId="LiveId" clId="{42D4638B-EB05-43C0-88CB-97108B2217E5}" dt="2025-07-21T18:56:44.842" v="1037" actId="478"/>
          <ac:picMkLst>
            <pc:docMk/>
            <pc:sldMk cId="426747796" sldId="261"/>
            <ac:picMk id="19" creationId="{DE619596-F0D9-5E17-2234-67E53CEDB5A8}"/>
          </ac:picMkLst>
        </pc:picChg>
        <pc:picChg chg="add mod">
          <ac:chgData name="Nacho Gauna" userId="23a47732b4cbb26a" providerId="LiveId" clId="{42D4638B-EB05-43C0-88CB-97108B2217E5}" dt="2025-07-21T18:56:45.832" v="1038"/>
          <ac:picMkLst>
            <pc:docMk/>
            <pc:sldMk cId="426747796" sldId="261"/>
            <ac:picMk id="21" creationId="{80D22784-035C-CF1F-BD4C-40DBD6D91C19}"/>
          </ac:picMkLst>
        </pc:picChg>
      </pc:sldChg>
      <pc:sldChg chg="addSp delSp modSp mod modNotesTx">
        <pc:chgData name="Nacho Gauna" userId="23a47732b4cbb26a" providerId="LiveId" clId="{42D4638B-EB05-43C0-88CB-97108B2217E5}" dt="2025-07-21T19:16:06.685" v="1233" actId="1076"/>
        <pc:sldMkLst>
          <pc:docMk/>
          <pc:sldMk cId="4128093794" sldId="262"/>
        </pc:sldMkLst>
        <pc:spChg chg="mod">
          <ac:chgData name="Nacho Gauna" userId="23a47732b4cbb26a" providerId="LiveId" clId="{42D4638B-EB05-43C0-88CB-97108B2217E5}" dt="2025-07-21T19:03:53.901" v="1073" actId="1076"/>
          <ac:spMkLst>
            <pc:docMk/>
            <pc:sldMk cId="4128093794" sldId="262"/>
            <ac:spMk id="2" creationId="{0218F382-66B5-8554-8B05-A3613AEF640E}"/>
          </ac:spMkLst>
        </pc:spChg>
        <pc:spChg chg="add mod">
          <ac:chgData name="Nacho Gauna" userId="23a47732b4cbb26a" providerId="LiveId" clId="{42D4638B-EB05-43C0-88CB-97108B2217E5}" dt="2025-07-21T19:00:29.511" v="1066"/>
          <ac:spMkLst>
            <pc:docMk/>
            <pc:sldMk cId="4128093794" sldId="262"/>
            <ac:spMk id="3" creationId="{FB5CC135-B954-5DEF-0F4E-215D021503F8}"/>
          </ac:spMkLst>
        </pc:spChg>
        <pc:spChg chg="del mod">
          <ac:chgData name="Nacho Gauna" userId="23a47732b4cbb26a" providerId="LiveId" clId="{42D4638B-EB05-43C0-88CB-97108B2217E5}" dt="2025-07-21T19:00:54.363" v="1071"/>
          <ac:spMkLst>
            <pc:docMk/>
            <pc:sldMk cId="4128093794" sldId="262"/>
            <ac:spMk id="4" creationId="{D295069C-1F0E-E35F-7FCE-18F1453A75D1}"/>
          </ac:spMkLst>
        </pc:spChg>
        <pc:spChg chg="add mod">
          <ac:chgData name="Nacho Gauna" userId="23a47732b4cbb26a" providerId="LiveId" clId="{42D4638B-EB05-43C0-88CB-97108B2217E5}" dt="2025-07-21T19:00:29.511" v="1066"/>
          <ac:spMkLst>
            <pc:docMk/>
            <pc:sldMk cId="4128093794" sldId="262"/>
            <ac:spMk id="5" creationId="{C96DE67A-46BB-539B-E853-F55A9C4A8014}"/>
          </ac:spMkLst>
        </pc:spChg>
        <pc:spChg chg="del">
          <ac:chgData name="Nacho Gauna" userId="23a47732b4cbb26a" providerId="LiveId" clId="{42D4638B-EB05-43C0-88CB-97108B2217E5}" dt="2025-07-21T19:00:28.751" v="1065" actId="478"/>
          <ac:spMkLst>
            <pc:docMk/>
            <pc:sldMk cId="4128093794" sldId="262"/>
            <ac:spMk id="11" creationId="{09DAC386-2F20-87A8-807E-16C8B11152B0}"/>
          </ac:spMkLst>
        </pc:spChg>
        <pc:spChg chg="del">
          <ac:chgData name="Nacho Gauna" userId="23a47732b4cbb26a" providerId="LiveId" clId="{42D4638B-EB05-43C0-88CB-97108B2217E5}" dt="2025-07-21T19:00:28.751" v="1065" actId="478"/>
          <ac:spMkLst>
            <pc:docMk/>
            <pc:sldMk cId="4128093794" sldId="262"/>
            <ac:spMk id="12" creationId="{3128D77B-C4BA-984C-6095-ABBA0030AC65}"/>
          </ac:spMkLst>
        </pc:spChg>
        <pc:spChg chg="add mod">
          <ac:chgData name="Nacho Gauna" userId="23a47732b4cbb26a" providerId="LiveId" clId="{42D4638B-EB05-43C0-88CB-97108B2217E5}" dt="2025-07-21T19:16:06.685" v="1233" actId="1076"/>
          <ac:spMkLst>
            <pc:docMk/>
            <pc:sldMk cId="4128093794" sldId="262"/>
            <ac:spMk id="22" creationId="{3457C742-0278-9B48-D37B-0774BE1141FE}"/>
          </ac:spMkLst>
        </pc:spChg>
        <pc:picChg chg="add mod">
          <ac:chgData name="Nacho Gauna" userId="23a47732b4cbb26a" providerId="LiveId" clId="{42D4638B-EB05-43C0-88CB-97108B2217E5}" dt="2025-07-21T19:00:29.511" v="1066"/>
          <ac:picMkLst>
            <pc:docMk/>
            <pc:sldMk cId="4128093794" sldId="262"/>
            <ac:picMk id="6" creationId="{B2DE1011-94AE-AFAC-2F9B-C5EA63F19904}"/>
          </ac:picMkLst>
        </pc:picChg>
        <pc:picChg chg="add mod">
          <ac:chgData name="Nacho Gauna" userId="23a47732b4cbb26a" providerId="LiveId" clId="{42D4638B-EB05-43C0-88CB-97108B2217E5}" dt="2025-07-21T19:00:29.511" v="1066"/>
          <ac:picMkLst>
            <pc:docMk/>
            <pc:sldMk cId="4128093794" sldId="262"/>
            <ac:picMk id="7" creationId="{E343B820-4671-772D-FD05-26BE1051A79B}"/>
          </ac:picMkLst>
        </pc:picChg>
        <pc:picChg chg="add mod">
          <ac:chgData name="Nacho Gauna" userId="23a47732b4cbb26a" providerId="LiveId" clId="{42D4638B-EB05-43C0-88CB-97108B2217E5}" dt="2025-07-21T19:00:29.511" v="1066"/>
          <ac:picMkLst>
            <pc:docMk/>
            <pc:sldMk cId="4128093794" sldId="262"/>
            <ac:picMk id="8" creationId="{D16F36AD-B29F-16C1-5B49-979AAFD1E026}"/>
          </ac:picMkLst>
        </pc:picChg>
        <pc:picChg chg="add mod">
          <ac:chgData name="Nacho Gauna" userId="23a47732b4cbb26a" providerId="LiveId" clId="{42D4638B-EB05-43C0-88CB-97108B2217E5}" dt="2025-07-21T19:00:29.511" v="1066"/>
          <ac:picMkLst>
            <pc:docMk/>
            <pc:sldMk cId="4128093794" sldId="262"/>
            <ac:picMk id="9" creationId="{0EB6B163-ACBA-CA35-2E13-446159B1D48F}"/>
          </ac:picMkLst>
        </pc:picChg>
        <pc:picChg chg="add mod">
          <ac:chgData name="Nacho Gauna" userId="23a47732b4cbb26a" providerId="LiveId" clId="{42D4638B-EB05-43C0-88CB-97108B2217E5}" dt="2025-07-21T19:00:29.511" v="1066"/>
          <ac:picMkLst>
            <pc:docMk/>
            <pc:sldMk cId="4128093794" sldId="262"/>
            <ac:picMk id="10" creationId="{BAB76D16-1276-C7C9-E260-A44EB9B0A135}"/>
          </ac:picMkLst>
        </pc:picChg>
        <pc:picChg chg="del">
          <ac:chgData name="Nacho Gauna" userId="23a47732b4cbb26a" providerId="LiveId" clId="{42D4638B-EB05-43C0-88CB-97108B2217E5}" dt="2025-07-21T19:00:28.751" v="1065" actId="478"/>
          <ac:picMkLst>
            <pc:docMk/>
            <pc:sldMk cId="4128093794" sldId="262"/>
            <ac:picMk id="13" creationId="{1EE952D6-92F9-1D8D-35D5-593199BC2D4B}"/>
          </ac:picMkLst>
        </pc:picChg>
        <pc:picChg chg="del">
          <ac:chgData name="Nacho Gauna" userId="23a47732b4cbb26a" providerId="LiveId" clId="{42D4638B-EB05-43C0-88CB-97108B2217E5}" dt="2025-07-21T19:00:28.751" v="1065" actId="478"/>
          <ac:picMkLst>
            <pc:docMk/>
            <pc:sldMk cId="4128093794" sldId="262"/>
            <ac:picMk id="14" creationId="{44EA5430-7A45-D721-1AF9-F85713C1971D}"/>
          </ac:picMkLst>
        </pc:picChg>
        <pc:picChg chg="del">
          <ac:chgData name="Nacho Gauna" userId="23a47732b4cbb26a" providerId="LiveId" clId="{42D4638B-EB05-43C0-88CB-97108B2217E5}" dt="2025-07-21T19:00:28.751" v="1065" actId="478"/>
          <ac:picMkLst>
            <pc:docMk/>
            <pc:sldMk cId="4128093794" sldId="262"/>
            <ac:picMk id="15" creationId="{A0FD84A2-DB55-3799-4798-D0962242112C}"/>
          </ac:picMkLst>
        </pc:picChg>
        <pc:picChg chg="del">
          <ac:chgData name="Nacho Gauna" userId="23a47732b4cbb26a" providerId="LiveId" clId="{42D4638B-EB05-43C0-88CB-97108B2217E5}" dt="2025-07-21T19:00:28.751" v="1065" actId="478"/>
          <ac:picMkLst>
            <pc:docMk/>
            <pc:sldMk cId="4128093794" sldId="262"/>
            <ac:picMk id="16" creationId="{0A65D363-4E15-238B-8664-DC29863BA9D8}"/>
          </ac:picMkLst>
        </pc:picChg>
        <pc:picChg chg="del">
          <ac:chgData name="Nacho Gauna" userId="23a47732b4cbb26a" providerId="LiveId" clId="{42D4638B-EB05-43C0-88CB-97108B2217E5}" dt="2025-07-21T19:00:28.751" v="1065" actId="478"/>
          <ac:picMkLst>
            <pc:docMk/>
            <pc:sldMk cId="4128093794" sldId="262"/>
            <ac:picMk id="17" creationId="{08202E2A-2C61-19BD-438F-B7326C5EEBD1}"/>
          </ac:picMkLst>
        </pc:picChg>
        <pc:picChg chg="del">
          <ac:chgData name="Nacho Gauna" userId="23a47732b4cbb26a" providerId="LiveId" clId="{42D4638B-EB05-43C0-88CB-97108B2217E5}" dt="2025-07-21T19:00:28.751" v="1065" actId="478"/>
          <ac:picMkLst>
            <pc:docMk/>
            <pc:sldMk cId="4128093794" sldId="262"/>
            <ac:picMk id="18" creationId="{F0EE4FC1-2A73-772F-B4F3-E0A95651842F}"/>
          </ac:picMkLst>
        </pc:picChg>
        <pc:picChg chg="del">
          <ac:chgData name="Nacho Gauna" userId="23a47732b4cbb26a" providerId="LiveId" clId="{42D4638B-EB05-43C0-88CB-97108B2217E5}" dt="2025-07-21T19:00:28.751" v="1065" actId="478"/>
          <ac:picMkLst>
            <pc:docMk/>
            <pc:sldMk cId="4128093794" sldId="262"/>
            <ac:picMk id="19" creationId="{C5644BD8-29BE-A520-F6D2-F2DE9F959C83}"/>
          </ac:picMkLst>
        </pc:picChg>
        <pc:picChg chg="add mod">
          <ac:chgData name="Nacho Gauna" userId="23a47732b4cbb26a" providerId="LiveId" clId="{42D4638B-EB05-43C0-88CB-97108B2217E5}" dt="2025-07-21T19:00:29.511" v="1066"/>
          <ac:picMkLst>
            <pc:docMk/>
            <pc:sldMk cId="4128093794" sldId="262"/>
            <ac:picMk id="20" creationId="{27D71101-5BDD-2831-3EFE-4AC5F2C2BA03}"/>
          </ac:picMkLst>
        </pc:picChg>
        <pc:picChg chg="add mod">
          <ac:chgData name="Nacho Gauna" userId="23a47732b4cbb26a" providerId="LiveId" clId="{42D4638B-EB05-43C0-88CB-97108B2217E5}" dt="2025-07-21T19:00:29.511" v="1066"/>
          <ac:picMkLst>
            <pc:docMk/>
            <pc:sldMk cId="4128093794" sldId="262"/>
            <ac:picMk id="21" creationId="{3E7D4E97-40B2-7DFC-0FE9-3073C9B0F63C}"/>
          </ac:picMkLst>
        </pc:picChg>
      </pc:sldChg>
      <pc:sldChg chg="delSp modSp del mod">
        <pc:chgData name="Nacho Gauna" userId="23a47732b4cbb26a" providerId="LiveId" clId="{42D4638B-EB05-43C0-88CB-97108B2217E5}" dt="2025-07-21T19:16:56.973" v="1235" actId="47"/>
        <pc:sldMkLst>
          <pc:docMk/>
          <pc:sldMk cId="4147901365" sldId="263"/>
        </pc:sldMkLst>
        <pc:spChg chg="del mod">
          <ac:chgData name="Nacho Gauna" userId="23a47732b4cbb26a" providerId="LiveId" clId="{42D4638B-EB05-43C0-88CB-97108B2217E5}" dt="2025-07-21T18:59:28.880" v="1063"/>
          <ac:spMkLst>
            <pc:docMk/>
            <pc:sldMk cId="4147901365" sldId="263"/>
            <ac:spMk id="21" creationId="{23C19AD7-7D59-01AD-30D3-ADFC7E50F693}"/>
          </ac:spMkLst>
        </pc:spChg>
      </pc:sldChg>
      <pc:sldChg chg="addSp delSp modSp mod modNotesTx">
        <pc:chgData name="Nacho Gauna" userId="23a47732b4cbb26a" providerId="LiveId" clId="{42D4638B-EB05-43C0-88CB-97108B2217E5}" dt="2025-07-21T19:33:32.029" v="1328" actId="14100"/>
        <pc:sldMkLst>
          <pc:docMk/>
          <pc:sldMk cId="1936499544" sldId="265"/>
        </pc:sldMkLst>
        <pc:spChg chg="del mod">
          <ac:chgData name="Nacho Gauna" userId="23a47732b4cbb26a" providerId="LiveId" clId="{42D4638B-EB05-43C0-88CB-97108B2217E5}" dt="2025-07-21T17:29:09.875" v="363" actId="478"/>
          <ac:spMkLst>
            <pc:docMk/>
            <pc:sldMk cId="1936499544" sldId="265"/>
            <ac:spMk id="2" creationId="{038AB7F3-EC92-E460-7D62-1739BF349F7A}"/>
          </ac:spMkLst>
        </pc:spChg>
        <pc:spChg chg="add del mod">
          <ac:chgData name="Nacho Gauna" userId="23a47732b4cbb26a" providerId="LiveId" clId="{42D4638B-EB05-43C0-88CB-97108B2217E5}" dt="2025-07-21T18:03:16.089" v="512" actId="478"/>
          <ac:spMkLst>
            <pc:docMk/>
            <pc:sldMk cId="1936499544" sldId="265"/>
            <ac:spMk id="3" creationId="{28993743-AD95-D605-DA14-2844B0854E6F}"/>
          </ac:spMkLst>
        </pc:spChg>
        <pc:spChg chg="add del mod">
          <ac:chgData name="Nacho Gauna" userId="23a47732b4cbb26a" providerId="LiveId" clId="{42D4638B-EB05-43C0-88CB-97108B2217E5}" dt="2025-07-21T18:03:16.089" v="512" actId="478"/>
          <ac:spMkLst>
            <pc:docMk/>
            <pc:sldMk cId="1936499544" sldId="265"/>
            <ac:spMk id="4" creationId="{94FA846E-E291-8CFE-279A-D5D298C9D2F4}"/>
          </ac:spMkLst>
        </pc:spChg>
        <pc:spChg chg="del">
          <ac:chgData name="Nacho Gauna" userId="23a47732b4cbb26a" providerId="LiveId" clId="{42D4638B-EB05-43C0-88CB-97108B2217E5}" dt="2025-07-21T17:31:28.986" v="418" actId="478"/>
          <ac:spMkLst>
            <pc:docMk/>
            <pc:sldMk cId="1936499544" sldId="265"/>
            <ac:spMk id="11" creationId="{BEE1EB5A-84BF-7932-AEF7-F5424FB18D5E}"/>
          </ac:spMkLst>
        </pc:spChg>
        <pc:spChg chg="del">
          <ac:chgData name="Nacho Gauna" userId="23a47732b4cbb26a" providerId="LiveId" clId="{42D4638B-EB05-43C0-88CB-97108B2217E5}" dt="2025-07-21T17:31:27.145" v="417" actId="478"/>
          <ac:spMkLst>
            <pc:docMk/>
            <pc:sldMk cId="1936499544" sldId="265"/>
            <ac:spMk id="12" creationId="{E593C34E-C29B-831E-D9A3-CA85904BA69F}"/>
          </ac:spMkLst>
        </pc:spChg>
        <pc:spChg chg="mod">
          <ac:chgData name="Nacho Gauna" userId="23a47732b4cbb26a" providerId="LiveId" clId="{42D4638B-EB05-43C0-88CB-97108B2217E5}" dt="2025-07-21T18:04:03.451" v="527" actId="122"/>
          <ac:spMkLst>
            <pc:docMk/>
            <pc:sldMk cId="1936499544" sldId="265"/>
            <ac:spMk id="20" creationId="{5A1EF8C8-B66F-FC06-1DA9-47225FD5E57D}"/>
          </ac:spMkLst>
        </pc:spChg>
        <pc:spChg chg="mod">
          <ac:chgData name="Nacho Gauna" userId="23a47732b4cbb26a" providerId="LiveId" clId="{42D4638B-EB05-43C0-88CB-97108B2217E5}" dt="2025-07-21T19:33:32.029" v="1328" actId="14100"/>
          <ac:spMkLst>
            <pc:docMk/>
            <pc:sldMk cId="1936499544" sldId="265"/>
            <ac:spMk id="21" creationId="{F1D39457-3914-CACE-226F-10F75AF502B7}"/>
          </ac:spMkLst>
        </pc:spChg>
        <pc:spChg chg="add mod">
          <ac:chgData name="Nacho Gauna" userId="23a47732b4cbb26a" providerId="LiveId" clId="{42D4638B-EB05-43C0-88CB-97108B2217E5}" dt="2025-07-21T18:03:16.467" v="513"/>
          <ac:spMkLst>
            <pc:docMk/>
            <pc:sldMk cId="1936499544" sldId="265"/>
            <ac:spMk id="27" creationId="{D0E6FCB6-BC47-5F05-6FD0-85CE555877DD}"/>
          </ac:spMkLst>
        </pc:spChg>
        <pc:spChg chg="add mod">
          <ac:chgData name="Nacho Gauna" userId="23a47732b4cbb26a" providerId="LiveId" clId="{42D4638B-EB05-43C0-88CB-97108B2217E5}" dt="2025-07-21T18:03:16.467" v="513"/>
          <ac:spMkLst>
            <pc:docMk/>
            <pc:sldMk cId="1936499544" sldId="265"/>
            <ac:spMk id="28" creationId="{8A2B8471-6BF3-1717-582D-391660A3DFFC}"/>
          </ac:spMkLst>
        </pc:spChg>
        <pc:picChg chg="add del mod">
          <ac:chgData name="Nacho Gauna" userId="23a47732b4cbb26a" providerId="LiveId" clId="{42D4638B-EB05-43C0-88CB-97108B2217E5}" dt="2025-07-21T18:03:16.089" v="512" actId="478"/>
          <ac:picMkLst>
            <pc:docMk/>
            <pc:sldMk cId="1936499544" sldId="265"/>
            <ac:picMk id="5" creationId="{FF31EE51-4FFA-1A4C-4203-E44A79685F74}"/>
          </ac:picMkLst>
        </pc:picChg>
        <pc:picChg chg="add del mod">
          <ac:chgData name="Nacho Gauna" userId="23a47732b4cbb26a" providerId="LiveId" clId="{42D4638B-EB05-43C0-88CB-97108B2217E5}" dt="2025-07-21T18:03:16.089" v="512" actId="478"/>
          <ac:picMkLst>
            <pc:docMk/>
            <pc:sldMk cId="1936499544" sldId="265"/>
            <ac:picMk id="6" creationId="{9403A503-5025-6D64-7F30-4DB91CC460C1}"/>
          </ac:picMkLst>
        </pc:picChg>
        <pc:picChg chg="add del mod">
          <ac:chgData name="Nacho Gauna" userId="23a47732b4cbb26a" providerId="LiveId" clId="{42D4638B-EB05-43C0-88CB-97108B2217E5}" dt="2025-07-21T18:03:16.089" v="512" actId="478"/>
          <ac:picMkLst>
            <pc:docMk/>
            <pc:sldMk cId="1936499544" sldId="265"/>
            <ac:picMk id="7" creationId="{DCECA092-E4E2-D22B-A29E-EE9CC9D9C3BE}"/>
          </ac:picMkLst>
        </pc:picChg>
        <pc:picChg chg="add del mod">
          <ac:chgData name="Nacho Gauna" userId="23a47732b4cbb26a" providerId="LiveId" clId="{42D4638B-EB05-43C0-88CB-97108B2217E5}" dt="2025-07-21T18:03:16.089" v="512" actId="478"/>
          <ac:picMkLst>
            <pc:docMk/>
            <pc:sldMk cId="1936499544" sldId="265"/>
            <ac:picMk id="9" creationId="{FF31153C-59C9-DC26-D4F5-7EB106D314D4}"/>
          </ac:picMkLst>
        </pc:picChg>
        <pc:picChg chg="del">
          <ac:chgData name="Nacho Gauna" userId="23a47732b4cbb26a" providerId="LiveId" clId="{42D4638B-EB05-43C0-88CB-97108B2217E5}" dt="2025-07-21T17:31:27.145" v="417" actId="478"/>
          <ac:picMkLst>
            <pc:docMk/>
            <pc:sldMk cId="1936499544" sldId="265"/>
            <ac:picMk id="13" creationId="{0C3B5129-CB6D-99B7-E6E6-6E8E88ABD58A}"/>
          </ac:picMkLst>
        </pc:picChg>
        <pc:picChg chg="del">
          <ac:chgData name="Nacho Gauna" userId="23a47732b4cbb26a" providerId="LiveId" clId="{42D4638B-EB05-43C0-88CB-97108B2217E5}" dt="2025-07-21T17:31:27.145" v="417" actId="478"/>
          <ac:picMkLst>
            <pc:docMk/>
            <pc:sldMk cId="1936499544" sldId="265"/>
            <ac:picMk id="14" creationId="{93E585B9-AD51-8E6D-003C-97C592B60375}"/>
          </ac:picMkLst>
        </pc:picChg>
        <pc:picChg chg="del">
          <ac:chgData name="Nacho Gauna" userId="23a47732b4cbb26a" providerId="LiveId" clId="{42D4638B-EB05-43C0-88CB-97108B2217E5}" dt="2025-07-21T17:31:27.145" v="417" actId="478"/>
          <ac:picMkLst>
            <pc:docMk/>
            <pc:sldMk cId="1936499544" sldId="265"/>
            <ac:picMk id="15" creationId="{0207E0D1-DB0E-A068-7966-8F31152C3609}"/>
          </ac:picMkLst>
        </pc:picChg>
        <pc:picChg chg="del">
          <ac:chgData name="Nacho Gauna" userId="23a47732b4cbb26a" providerId="LiveId" clId="{42D4638B-EB05-43C0-88CB-97108B2217E5}" dt="2025-07-21T17:31:27.145" v="417" actId="478"/>
          <ac:picMkLst>
            <pc:docMk/>
            <pc:sldMk cId="1936499544" sldId="265"/>
            <ac:picMk id="16" creationId="{E74399F0-B627-B510-56FB-CCD565B9B64B}"/>
          </ac:picMkLst>
        </pc:picChg>
        <pc:picChg chg="del">
          <ac:chgData name="Nacho Gauna" userId="23a47732b4cbb26a" providerId="LiveId" clId="{42D4638B-EB05-43C0-88CB-97108B2217E5}" dt="2025-07-21T17:31:27.145" v="417" actId="478"/>
          <ac:picMkLst>
            <pc:docMk/>
            <pc:sldMk cId="1936499544" sldId="265"/>
            <ac:picMk id="17" creationId="{450144E8-7584-C12C-2473-CD1F17236B21}"/>
          </ac:picMkLst>
        </pc:picChg>
        <pc:picChg chg="del">
          <ac:chgData name="Nacho Gauna" userId="23a47732b4cbb26a" providerId="LiveId" clId="{42D4638B-EB05-43C0-88CB-97108B2217E5}" dt="2025-07-21T17:31:27.145" v="417" actId="478"/>
          <ac:picMkLst>
            <pc:docMk/>
            <pc:sldMk cId="1936499544" sldId="265"/>
            <ac:picMk id="18" creationId="{EDB2CFB0-C211-1A60-BF6A-A45E68F5894D}"/>
          </ac:picMkLst>
        </pc:picChg>
        <pc:picChg chg="del">
          <ac:chgData name="Nacho Gauna" userId="23a47732b4cbb26a" providerId="LiveId" clId="{42D4638B-EB05-43C0-88CB-97108B2217E5}" dt="2025-07-21T17:31:27.145" v="417" actId="478"/>
          <ac:picMkLst>
            <pc:docMk/>
            <pc:sldMk cId="1936499544" sldId="265"/>
            <ac:picMk id="19" creationId="{DBD309F6-5BF9-16D7-2C26-5C0638F5E609}"/>
          </ac:picMkLst>
        </pc:picChg>
        <pc:picChg chg="add del mod">
          <ac:chgData name="Nacho Gauna" userId="23a47732b4cbb26a" providerId="LiveId" clId="{42D4638B-EB05-43C0-88CB-97108B2217E5}" dt="2025-07-21T18:03:16.089" v="512" actId="478"/>
          <ac:picMkLst>
            <pc:docMk/>
            <pc:sldMk cId="1936499544" sldId="265"/>
            <ac:picMk id="22" creationId="{E7B1CF9E-4A25-A2DB-1AB9-7A489909015E}"/>
          </ac:picMkLst>
        </pc:picChg>
        <pc:picChg chg="add del mod">
          <ac:chgData name="Nacho Gauna" userId="23a47732b4cbb26a" providerId="LiveId" clId="{42D4638B-EB05-43C0-88CB-97108B2217E5}" dt="2025-07-21T18:03:16.089" v="512" actId="478"/>
          <ac:picMkLst>
            <pc:docMk/>
            <pc:sldMk cId="1936499544" sldId="265"/>
            <ac:picMk id="25" creationId="{E1568B2E-3E27-39DF-FB29-13FA40982BB8}"/>
          </ac:picMkLst>
        </pc:picChg>
        <pc:picChg chg="add del mod">
          <ac:chgData name="Nacho Gauna" userId="23a47732b4cbb26a" providerId="LiveId" clId="{42D4638B-EB05-43C0-88CB-97108B2217E5}" dt="2025-07-21T18:03:16.089" v="512" actId="478"/>
          <ac:picMkLst>
            <pc:docMk/>
            <pc:sldMk cId="1936499544" sldId="265"/>
            <ac:picMk id="26" creationId="{1201EC2B-6DA5-4FE1-CB5F-B88D5AC82DCD}"/>
          </ac:picMkLst>
        </pc:picChg>
        <pc:picChg chg="add mod">
          <ac:chgData name="Nacho Gauna" userId="23a47732b4cbb26a" providerId="LiveId" clId="{42D4638B-EB05-43C0-88CB-97108B2217E5}" dt="2025-07-21T18:03:16.467" v="513"/>
          <ac:picMkLst>
            <pc:docMk/>
            <pc:sldMk cId="1936499544" sldId="265"/>
            <ac:picMk id="29" creationId="{303EBB82-8909-EB4E-99CE-E6D6A6ED2107}"/>
          </ac:picMkLst>
        </pc:picChg>
        <pc:picChg chg="add mod">
          <ac:chgData name="Nacho Gauna" userId="23a47732b4cbb26a" providerId="LiveId" clId="{42D4638B-EB05-43C0-88CB-97108B2217E5}" dt="2025-07-21T18:03:16.467" v="513"/>
          <ac:picMkLst>
            <pc:docMk/>
            <pc:sldMk cId="1936499544" sldId="265"/>
            <ac:picMk id="30" creationId="{702DFAD0-9835-BA7B-7B7D-F7FC6D0DCF32}"/>
          </ac:picMkLst>
        </pc:picChg>
        <pc:picChg chg="add del mod">
          <ac:chgData name="Nacho Gauna" userId="23a47732b4cbb26a" providerId="LiveId" clId="{42D4638B-EB05-43C0-88CB-97108B2217E5}" dt="2025-07-21T18:58:53.316" v="1053" actId="478"/>
          <ac:picMkLst>
            <pc:docMk/>
            <pc:sldMk cId="1936499544" sldId="265"/>
            <ac:picMk id="31" creationId="{B1CEE063-EE66-9A6E-F65C-545A04A5BBE2}"/>
          </ac:picMkLst>
        </pc:picChg>
        <pc:picChg chg="add mod">
          <ac:chgData name="Nacho Gauna" userId="23a47732b4cbb26a" providerId="LiveId" clId="{42D4638B-EB05-43C0-88CB-97108B2217E5}" dt="2025-07-21T18:03:16.467" v="513"/>
          <ac:picMkLst>
            <pc:docMk/>
            <pc:sldMk cId="1936499544" sldId="265"/>
            <ac:picMk id="32" creationId="{2AEF6AA1-ED74-7569-4ED9-A6CC27FE703B}"/>
          </ac:picMkLst>
        </pc:picChg>
        <pc:picChg chg="add mod">
          <ac:chgData name="Nacho Gauna" userId="23a47732b4cbb26a" providerId="LiveId" clId="{42D4638B-EB05-43C0-88CB-97108B2217E5}" dt="2025-07-21T18:03:16.467" v="513"/>
          <ac:picMkLst>
            <pc:docMk/>
            <pc:sldMk cId="1936499544" sldId="265"/>
            <ac:picMk id="33" creationId="{7A9780F8-E89E-13CA-4A42-6FC0A9758715}"/>
          </ac:picMkLst>
        </pc:picChg>
        <pc:picChg chg="add mod">
          <ac:chgData name="Nacho Gauna" userId="23a47732b4cbb26a" providerId="LiveId" clId="{42D4638B-EB05-43C0-88CB-97108B2217E5}" dt="2025-07-21T18:03:16.467" v="513"/>
          <ac:picMkLst>
            <pc:docMk/>
            <pc:sldMk cId="1936499544" sldId="265"/>
            <ac:picMk id="34" creationId="{C6BF2275-01B6-A566-10C1-0BA43750A857}"/>
          </ac:picMkLst>
        </pc:picChg>
        <pc:picChg chg="add mod">
          <ac:chgData name="Nacho Gauna" userId="23a47732b4cbb26a" providerId="LiveId" clId="{42D4638B-EB05-43C0-88CB-97108B2217E5}" dt="2025-07-21T18:03:16.467" v="513"/>
          <ac:picMkLst>
            <pc:docMk/>
            <pc:sldMk cId="1936499544" sldId="265"/>
            <ac:picMk id="35" creationId="{7B7A39B7-33EF-A22F-708E-630191E6FF40}"/>
          </ac:picMkLst>
        </pc:picChg>
        <pc:picChg chg="add mod">
          <ac:chgData name="Nacho Gauna" userId="23a47732b4cbb26a" providerId="LiveId" clId="{42D4638B-EB05-43C0-88CB-97108B2217E5}" dt="2025-07-21T18:58:53.517" v="1054"/>
          <ac:picMkLst>
            <pc:docMk/>
            <pc:sldMk cId="1936499544" sldId="265"/>
            <ac:picMk id="36" creationId="{F11DBB87-0EF8-EF92-237D-627B818EF8DB}"/>
          </ac:picMkLst>
        </pc:picChg>
        <pc:cxnChg chg="mod">
          <ac:chgData name="Nacho Gauna" userId="23a47732b4cbb26a" providerId="LiveId" clId="{42D4638B-EB05-43C0-88CB-97108B2217E5}" dt="2025-07-21T19:33:32.029" v="1328" actId="14100"/>
          <ac:cxnSpMkLst>
            <pc:docMk/>
            <pc:sldMk cId="1936499544" sldId="265"/>
            <ac:cxnSpMk id="24" creationId="{FBBA9181-1F4F-8116-B368-EBECDF238978}"/>
          </ac:cxnSpMkLst>
        </pc:cxnChg>
      </pc:sldChg>
      <pc:sldChg chg="addSp delSp modSp mod modNotesTx">
        <pc:chgData name="Nacho Gauna" userId="23a47732b4cbb26a" providerId="LiveId" clId="{42D4638B-EB05-43C0-88CB-97108B2217E5}" dt="2025-07-21T18:58:27.877" v="1046" actId="1076"/>
        <pc:sldMkLst>
          <pc:docMk/>
          <pc:sldMk cId="2026766118" sldId="266"/>
        </pc:sldMkLst>
        <pc:spChg chg="add mod">
          <ac:chgData name="Nacho Gauna" userId="23a47732b4cbb26a" providerId="LiveId" clId="{42D4638B-EB05-43C0-88CB-97108B2217E5}" dt="2025-07-21T18:28:13.411" v="711"/>
          <ac:spMkLst>
            <pc:docMk/>
            <pc:sldMk cId="2026766118" sldId="266"/>
            <ac:spMk id="2" creationId="{97B11176-8A58-61A0-057A-4495132F60F2}"/>
          </ac:spMkLst>
        </pc:spChg>
        <pc:spChg chg="add mod">
          <ac:chgData name="Nacho Gauna" userId="23a47732b4cbb26a" providerId="LiveId" clId="{42D4638B-EB05-43C0-88CB-97108B2217E5}" dt="2025-07-21T18:28:13.411" v="711"/>
          <ac:spMkLst>
            <pc:docMk/>
            <pc:sldMk cId="2026766118" sldId="266"/>
            <ac:spMk id="3" creationId="{D4CFAE85-CCBC-1C3B-D458-FB24AED6969D}"/>
          </ac:spMkLst>
        </pc:spChg>
        <pc:spChg chg="del">
          <ac:chgData name="Nacho Gauna" userId="23a47732b4cbb26a" providerId="LiveId" clId="{42D4638B-EB05-43C0-88CB-97108B2217E5}" dt="2025-07-21T18:31:19.244" v="733" actId="478"/>
          <ac:spMkLst>
            <pc:docMk/>
            <pc:sldMk cId="2026766118" sldId="266"/>
            <ac:spMk id="6" creationId="{A35C2234-BA35-3D2A-F126-318E7EB6AF2A}"/>
          </ac:spMkLst>
        </pc:spChg>
        <pc:spChg chg="del">
          <ac:chgData name="Nacho Gauna" userId="23a47732b4cbb26a" providerId="LiveId" clId="{42D4638B-EB05-43C0-88CB-97108B2217E5}" dt="2025-07-21T18:28:17.470" v="712" actId="478"/>
          <ac:spMkLst>
            <pc:docMk/>
            <pc:sldMk cId="2026766118" sldId="266"/>
            <ac:spMk id="11" creationId="{71454262-D9BA-A7DB-25BA-3A08F596A6EB}"/>
          </ac:spMkLst>
        </pc:spChg>
        <pc:spChg chg="del">
          <ac:chgData name="Nacho Gauna" userId="23a47732b4cbb26a" providerId="LiveId" clId="{42D4638B-EB05-43C0-88CB-97108B2217E5}" dt="2025-07-21T18:28:17.470" v="712" actId="478"/>
          <ac:spMkLst>
            <pc:docMk/>
            <pc:sldMk cId="2026766118" sldId="266"/>
            <ac:spMk id="12" creationId="{870209C3-3974-FF8E-0E47-FE4AA1BDF4CE}"/>
          </ac:spMkLst>
        </pc:spChg>
        <pc:spChg chg="mod">
          <ac:chgData name="Nacho Gauna" userId="23a47732b4cbb26a" providerId="LiveId" clId="{42D4638B-EB05-43C0-88CB-97108B2217E5}" dt="2025-07-21T18:37:36.350" v="779" actId="1076"/>
          <ac:spMkLst>
            <pc:docMk/>
            <pc:sldMk cId="2026766118" sldId="266"/>
            <ac:spMk id="20" creationId="{A8FD1060-E12F-878A-D5DF-169E20638AF1}"/>
          </ac:spMkLst>
        </pc:spChg>
        <pc:spChg chg="add mod">
          <ac:chgData name="Nacho Gauna" userId="23a47732b4cbb26a" providerId="LiveId" clId="{42D4638B-EB05-43C0-88CB-97108B2217E5}" dt="2025-07-21T18:28:18.375" v="713"/>
          <ac:spMkLst>
            <pc:docMk/>
            <pc:sldMk cId="2026766118" sldId="266"/>
            <ac:spMk id="22" creationId="{FCB61561-282F-39B2-87A2-57CB952AD749}"/>
          </ac:spMkLst>
        </pc:spChg>
        <pc:spChg chg="add mod">
          <ac:chgData name="Nacho Gauna" userId="23a47732b4cbb26a" providerId="LiveId" clId="{42D4638B-EB05-43C0-88CB-97108B2217E5}" dt="2025-07-21T18:28:44.531" v="715" actId="1076"/>
          <ac:spMkLst>
            <pc:docMk/>
            <pc:sldMk cId="2026766118" sldId="266"/>
            <ac:spMk id="23" creationId="{A0F839B5-1C22-9BF5-4038-B6F84761C551}"/>
          </ac:spMkLst>
        </pc:spChg>
        <pc:spChg chg="add mod">
          <ac:chgData name="Nacho Gauna" userId="23a47732b4cbb26a" providerId="LiveId" clId="{42D4638B-EB05-43C0-88CB-97108B2217E5}" dt="2025-07-21T18:34:12.815" v="775" actId="313"/>
          <ac:spMkLst>
            <pc:docMk/>
            <pc:sldMk cId="2026766118" sldId="266"/>
            <ac:spMk id="31" creationId="{FE0B74D6-2BAE-31BF-8499-ED14FF9C516C}"/>
          </ac:spMkLst>
        </pc:spChg>
        <pc:picChg chg="add mod">
          <ac:chgData name="Nacho Gauna" userId="23a47732b4cbb26a" providerId="LiveId" clId="{42D4638B-EB05-43C0-88CB-97108B2217E5}" dt="2025-07-21T18:28:13.411" v="711"/>
          <ac:picMkLst>
            <pc:docMk/>
            <pc:sldMk cId="2026766118" sldId="266"/>
            <ac:picMk id="4" creationId="{0F6BEF1A-5820-A759-132B-0FA9D484149E}"/>
          </ac:picMkLst>
        </pc:picChg>
        <pc:picChg chg="add mod">
          <ac:chgData name="Nacho Gauna" userId="23a47732b4cbb26a" providerId="LiveId" clId="{42D4638B-EB05-43C0-88CB-97108B2217E5}" dt="2025-07-21T18:28:13.411" v="711"/>
          <ac:picMkLst>
            <pc:docMk/>
            <pc:sldMk cId="2026766118" sldId="266"/>
            <ac:picMk id="5" creationId="{0974E08B-FDE1-3422-DD97-06EEE5FA3707}"/>
          </ac:picMkLst>
        </pc:picChg>
        <pc:picChg chg="add mod">
          <ac:chgData name="Nacho Gauna" userId="23a47732b4cbb26a" providerId="LiveId" clId="{42D4638B-EB05-43C0-88CB-97108B2217E5}" dt="2025-07-21T18:28:13.411" v="711"/>
          <ac:picMkLst>
            <pc:docMk/>
            <pc:sldMk cId="2026766118" sldId="266"/>
            <ac:picMk id="7" creationId="{6382DA54-D3A7-B4E2-739A-CF710E2343D6}"/>
          </ac:picMkLst>
        </pc:picChg>
        <pc:picChg chg="add mod">
          <ac:chgData name="Nacho Gauna" userId="23a47732b4cbb26a" providerId="LiveId" clId="{42D4638B-EB05-43C0-88CB-97108B2217E5}" dt="2025-07-21T18:28:13.411" v="711"/>
          <ac:picMkLst>
            <pc:docMk/>
            <pc:sldMk cId="2026766118" sldId="266"/>
            <ac:picMk id="8" creationId="{AE9A3306-638D-39C6-EDA7-82F83DCE708E}"/>
          </ac:picMkLst>
        </pc:picChg>
        <pc:picChg chg="add mod">
          <ac:chgData name="Nacho Gauna" userId="23a47732b4cbb26a" providerId="LiveId" clId="{42D4638B-EB05-43C0-88CB-97108B2217E5}" dt="2025-07-21T18:28:13.411" v="711"/>
          <ac:picMkLst>
            <pc:docMk/>
            <pc:sldMk cId="2026766118" sldId="266"/>
            <ac:picMk id="9" creationId="{DB5A9D2C-47BD-E963-4650-DA3B77F64152}"/>
          </ac:picMkLst>
        </pc:picChg>
        <pc:picChg chg="add mod">
          <ac:chgData name="Nacho Gauna" userId="23a47732b4cbb26a" providerId="LiveId" clId="{42D4638B-EB05-43C0-88CB-97108B2217E5}" dt="2025-07-21T18:28:13.411" v="711"/>
          <ac:picMkLst>
            <pc:docMk/>
            <pc:sldMk cId="2026766118" sldId="266"/>
            <ac:picMk id="10" creationId="{07DD34F5-622C-D1C6-D0CD-72FE33B12F60}"/>
          </ac:picMkLst>
        </pc:picChg>
        <pc:picChg chg="del">
          <ac:chgData name="Nacho Gauna" userId="23a47732b4cbb26a" providerId="LiveId" clId="{42D4638B-EB05-43C0-88CB-97108B2217E5}" dt="2025-07-21T18:28:17.470" v="712" actId="478"/>
          <ac:picMkLst>
            <pc:docMk/>
            <pc:sldMk cId="2026766118" sldId="266"/>
            <ac:picMk id="13" creationId="{DF16CBE0-955A-5EDC-9543-00F262C14419}"/>
          </ac:picMkLst>
        </pc:picChg>
        <pc:picChg chg="del">
          <ac:chgData name="Nacho Gauna" userId="23a47732b4cbb26a" providerId="LiveId" clId="{42D4638B-EB05-43C0-88CB-97108B2217E5}" dt="2025-07-21T18:28:17.470" v="712" actId="478"/>
          <ac:picMkLst>
            <pc:docMk/>
            <pc:sldMk cId="2026766118" sldId="266"/>
            <ac:picMk id="14" creationId="{A487BA81-27B1-53BD-43E9-C2A6823CCDC4}"/>
          </ac:picMkLst>
        </pc:picChg>
        <pc:picChg chg="del">
          <ac:chgData name="Nacho Gauna" userId="23a47732b4cbb26a" providerId="LiveId" clId="{42D4638B-EB05-43C0-88CB-97108B2217E5}" dt="2025-07-21T18:28:17.470" v="712" actId="478"/>
          <ac:picMkLst>
            <pc:docMk/>
            <pc:sldMk cId="2026766118" sldId="266"/>
            <ac:picMk id="15" creationId="{CDE03295-E9F3-F7F6-4933-BB6081C0203A}"/>
          </ac:picMkLst>
        </pc:picChg>
        <pc:picChg chg="del">
          <ac:chgData name="Nacho Gauna" userId="23a47732b4cbb26a" providerId="LiveId" clId="{42D4638B-EB05-43C0-88CB-97108B2217E5}" dt="2025-07-21T18:28:17.470" v="712" actId="478"/>
          <ac:picMkLst>
            <pc:docMk/>
            <pc:sldMk cId="2026766118" sldId="266"/>
            <ac:picMk id="16" creationId="{521A1FF5-C51C-671F-D554-6F19802A3C33}"/>
          </ac:picMkLst>
        </pc:picChg>
        <pc:picChg chg="del">
          <ac:chgData name="Nacho Gauna" userId="23a47732b4cbb26a" providerId="LiveId" clId="{42D4638B-EB05-43C0-88CB-97108B2217E5}" dt="2025-07-21T18:28:17.470" v="712" actId="478"/>
          <ac:picMkLst>
            <pc:docMk/>
            <pc:sldMk cId="2026766118" sldId="266"/>
            <ac:picMk id="17" creationId="{CDE1BBAA-0AE0-E2F8-01BD-0AD54B745206}"/>
          </ac:picMkLst>
        </pc:picChg>
        <pc:picChg chg="del">
          <ac:chgData name="Nacho Gauna" userId="23a47732b4cbb26a" providerId="LiveId" clId="{42D4638B-EB05-43C0-88CB-97108B2217E5}" dt="2025-07-21T18:28:17.470" v="712" actId="478"/>
          <ac:picMkLst>
            <pc:docMk/>
            <pc:sldMk cId="2026766118" sldId="266"/>
            <ac:picMk id="18" creationId="{6831F39F-3C4C-C5F8-46D2-7CAE8453C656}"/>
          </ac:picMkLst>
        </pc:picChg>
        <pc:picChg chg="del">
          <ac:chgData name="Nacho Gauna" userId="23a47732b4cbb26a" providerId="LiveId" clId="{42D4638B-EB05-43C0-88CB-97108B2217E5}" dt="2025-07-21T18:28:17.470" v="712" actId="478"/>
          <ac:picMkLst>
            <pc:docMk/>
            <pc:sldMk cId="2026766118" sldId="266"/>
            <ac:picMk id="19" creationId="{17805591-7A86-ADB2-8A63-6E9F527434A3}"/>
          </ac:picMkLst>
        </pc:picChg>
        <pc:picChg chg="add mod">
          <ac:chgData name="Nacho Gauna" userId="23a47732b4cbb26a" providerId="LiveId" clId="{42D4638B-EB05-43C0-88CB-97108B2217E5}" dt="2025-07-21T18:28:13.411" v="711"/>
          <ac:picMkLst>
            <pc:docMk/>
            <pc:sldMk cId="2026766118" sldId="266"/>
            <ac:picMk id="21" creationId="{0AFA3E78-E173-6386-F2A6-61156F7453FB}"/>
          </ac:picMkLst>
        </pc:picChg>
        <pc:picChg chg="add mod">
          <ac:chgData name="Nacho Gauna" userId="23a47732b4cbb26a" providerId="LiveId" clId="{42D4638B-EB05-43C0-88CB-97108B2217E5}" dt="2025-07-21T18:28:18.375" v="713"/>
          <ac:picMkLst>
            <pc:docMk/>
            <pc:sldMk cId="2026766118" sldId="266"/>
            <ac:picMk id="24" creationId="{81118077-ADDD-AF22-B7BD-9125B8CA0017}"/>
          </ac:picMkLst>
        </pc:picChg>
        <pc:picChg chg="add mod">
          <ac:chgData name="Nacho Gauna" userId="23a47732b4cbb26a" providerId="LiveId" clId="{42D4638B-EB05-43C0-88CB-97108B2217E5}" dt="2025-07-21T18:28:18.375" v="713"/>
          <ac:picMkLst>
            <pc:docMk/>
            <pc:sldMk cId="2026766118" sldId="266"/>
            <ac:picMk id="25" creationId="{12621EF4-8D69-CBCE-3885-61D87AE8CC55}"/>
          </ac:picMkLst>
        </pc:picChg>
        <pc:picChg chg="add mod">
          <ac:chgData name="Nacho Gauna" userId="23a47732b4cbb26a" providerId="LiveId" clId="{42D4638B-EB05-43C0-88CB-97108B2217E5}" dt="2025-07-21T18:58:27.877" v="1046" actId="1076"/>
          <ac:picMkLst>
            <pc:docMk/>
            <pc:sldMk cId="2026766118" sldId="266"/>
            <ac:picMk id="26" creationId="{D0913903-38F7-B121-A66D-53B2A1D08B4E}"/>
          </ac:picMkLst>
        </pc:picChg>
        <pc:picChg chg="add mod">
          <ac:chgData name="Nacho Gauna" userId="23a47732b4cbb26a" providerId="LiveId" clId="{42D4638B-EB05-43C0-88CB-97108B2217E5}" dt="2025-07-21T18:28:30.652" v="714" actId="207"/>
          <ac:picMkLst>
            <pc:docMk/>
            <pc:sldMk cId="2026766118" sldId="266"/>
            <ac:picMk id="27" creationId="{65D27A3D-424D-F286-7798-846B9D1124DE}"/>
          </ac:picMkLst>
        </pc:picChg>
        <pc:picChg chg="add mod">
          <ac:chgData name="Nacho Gauna" userId="23a47732b4cbb26a" providerId="LiveId" clId="{42D4638B-EB05-43C0-88CB-97108B2217E5}" dt="2025-07-21T18:28:50.308" v="716" actId="207"/>
          <ac:picMkLst>
            <pc:docMk/>
            <pc:sldMk cId="2026766118" sldId="266"/>
            <ac:picMk id="28" creationId="{86581591-9DF6-7A14-E31D-6639549C8C8D}"/>
          </ac:picMkLst>
        </pc:picChg>
        <pc:picChg chg="add mod">
          <ac:chgData name="Nacho Gauna" userId="23a47732b4cbb26a" providerId="LiveId" clId="{42D4638B-EB05-43C0-88CB-97108B2217E5}" dt="2025-07-21T18:28:18.375" v="713"/>
          <ac:picMkLst>
            <pc:docMk/>
            <pc:sldMk cId="2026766118" sldId="266"/>
            <ac:picMk id="29" creationId="{312101AE-3D4C-74A6-D109-39EE09641450}"/>
          </ac:picMkLst>
        </pc:picChg>
        <pc:picChg chg="add mod">
          <ac:chgData name="Nacho Gauna" userId="23a47732b4cbb26a" providerId="LiveId" clId="{42D4638B-EB05-43C0-88CB-97108B2217E5}" dt="2025-07-21T18:28:18.375" v="713"/>
          <ac:picMkLst>
            <pc:docMk/>
            <pc:sldMk cId="2026766118" sldId="266"/>
            <ac:picMk id="30" creationId="{3BB91F1A-0E38-973F-7071-954BDCA5C1A5}"/>
          </ac:picMkLst>
        </pc:picChg>
      </pc:sldChg>
      <pc:sldChg chg="addSp delSp modSp mod">
        <pc:chgData name="Nacho Gauna" userId="23a47732b4cbb26a" providerId="LiveId" clId="{42D4638B-EB05-43C0-88CB-97108B2217E5}" dt="2025-07-21T19:26:35.341" v="1306" actId="20577"/>
        <pc:sldMkLst>
          <pc:docMk/>
          <pc:sldMk cId="3089774372" sldId="267"/>
        </pc:sldMkLst>
        <pc:spChg chg="mod">
          <ac:chgData name="Nacho Gauna" userId="23a47732b4cbb26a" providerId="LiveId" clId="{42D4638B-EB05-43C0-88CB-97108B2217E5}" dt="2025-07-21T19:22:53.414" v="1256" actId="122"/>
          <ac:spMkLst>
            <pc:docMk/>
            <pc:sldMk cId="3089774372" sldId="267"/>
            <ac:spMk id="2" creationId="{C3058269-2452-ABFE-3FE4-9C077777CD7F}"/>
          </ac:spMkLst>
        </pc:spChg>
        <pc:spChg chg="add mod">
          <ac:chgData name="Nacho Gauna" userId="23a47732b4cbb26a" providerId="LiveId" clId="{42D4638B-EB05-43C0-88CB-97108B2217E5}" dt="2025-07-21T19:20:07.186" v="1247"/>
          <ac:spMkLst>
            <pc:docMk/>
            <pc:sldMk cId="3089774372" sldId="267"/>
            <ac:spMk id="3" creationId="{69B236BB-7E63-7844-7A45-31EF56480832}"/>
          </ac:spMkLst>
        </pc:spChg>
        <pc:spChg chg="del mod">
          <ac:chgData name="Nacho Gauna" userId="23a47732b4cbb26a" providerId="LiveId" clId="{42D4638B-EB05-43C0-88CB-97108B2217E5}" dt="2025-07-21T19:17:06.842" v="1238"/>
          <ac:spMkLst>
            <pc:docMk/>
            <pc:sldMk cId="3089774372" sldId="267"/>
            <ac:spMk id="4" creationId="{22C8D0AE-CCE9-78C7-D515-1560EF5F6B42}"/>
          </ac:spMkLst>
        </pc:spChg>
        <pc:spChg chg="add mod">
          <ac:chgData name="Nacho Gauna" userId="23a47732b4cbb26a" providerId="LiveId" clId="{42D4638B-EB05-43C0-88CB-97108B2217E5}" dt="2025-07-21T19:20:07.186" v="1247"/>
          <ac:spMkLst>
            <pc:docMk/>
            <pc:sldMk cId="3089774372" sldId="267"/>
            <ac:spMk id="5" creationId="{38CF98D3-9C00-37BB-483E-8E941A0D08FD}"/>
          </ac:spMkLst>
        </pc:spChg>
        <pc:spChg chg="del">
          <ac:chgData name="Nacho Gauna" userId="23a47732b4cbb26a" providerId="LiveId" clId="{42D4638B-EB05-43C0-88CB-97108B2217E5}" dt="2025-07-21T19:20:06.276" v="1246" actId="478"/>
          <ac:spMkLst>
            <pc:docMk/>
            <pc:sldMk cId="3089774372" sldId="267"/>
            <ac:spMk id="12" creationId="{97871DB2-6096-8FB9-1F9D-ACDFCBD1B97C}"/>
          </ac:spMkLst>
        </pc:spChg>
        <pc:spChg chg="del">
          <ac:chgData name="Nacho Gauna" userId="23a47732b4cbb26a" providerId="LiveId" clId="{42D4638B-EB05-43C0-88CB-97108B2217E5}" dt="2025-07-21T19:20:06.276" v="1246" actId="478"/>
          <ac:spMkLst>
            <pc:docMk/>
            <pc:sldMk cId="3089774372" sldId="267"/>
            <ac:spMk id="13" creationId="{F055502D-AC33-1608-ED34-877FE86093BD}"/>
          </ac:spMkLst>
        </pc:spChg>
        <pc:spChg chg="add del mod">
          <ac:chgData name="Nacho Gauna" userId="23a47732b4cbb26a" providerId="LiveId" clId="{42D4638B-EB05-43C0-88CB-97108B2217E5}" dt="2025-07-21T19:26:35.341" v="1306" actId="20577"/>
          <ac:spMkLst>
            <pc:docMk/>
            <pc:sldMk cId="3089774372" sldId="267"/>
            <ac:spMk id="22" creationId="{36EC0E17-3541-9161-0CDF-927A0340F70C}"/>
          </ac:spMkLst>
        </pc:spChg>
        <pc:spChg chg="add">
          <ac:chgData name="Nacho Gauna" userId="23a47732b4cbb26a" providerId="LiveId" clId="{42D4638B-EB05-43C0-88CB-97108B2217E5}" dt="2025-07-21T19:23:47.871" v="1261"/>
          <ac:spMkLst>
            <pc:docMk/>
            <pc:sldMk cId="3089774372" sldId="267"/>
            <ac:spMk id="23" creationId="{9DDBC995-6EEA-6B97-5572-285EF3DB7EE2}"/>
          </ac:spMkLst>
        </pc:spChg>
        <pc:spChg chg="add">
          <ac:chgData name="Nacho Gauna" userId="23a47732b4cbb26a" providerId="LiveId" clId="{42D4638B-EB05-43C0-88CB-97108B2217E5}" dt="2025-07-21T19:23:51.783" v="1262"/>
          <ac:spMkLst>
            <pc:docMk/>
            <pc:sldMk cId="3089774372" sldId="267"/>
            <ac:spMk id="24" creationId="{96452E4E-9E52-ECBA-748C-AA1E4EC5B286}"/>
          </ac:spMkLst>
        </pc:spChg>
        <pc:spChg chg="add del">
          <ac:chgData name="Nacho Gauna" userId="23a47732b4cbb26a" providerId="LiveId" clId="{42D4638B-EB05-43C0-88CB-97108B2217E5}" dt="2025-07-21T19:24:09.675" v="1265" actId="478"/>
          <ac:spMkLst>
            <pc:docMk/>
            <pc:sldMk cId="3089774372" sldId="267"/>
            <ac:spMk id="25" creationId="{78EFFB54-813A-A164-1496-E505855D5731}"/>
          </ac:spMkLst>
        </pc:spChg>
        <pc:spChg chg="add mod">
          <ac:chgData name="Nacho Gauna" userId="23a47732b4cbb26a" providerId="LiveId" clId="{42D4638B-EB05-43C0-88CB-97108B2217E5}" dt="2025-07-21T19:24:22.096" v="1269" actId="1076"/>
          <ac:spMkLst>
            <pc:docMk/>
            <pc:sldMk cId="3089774372" sldId="267"/>
            <ac:spMk id="26" creationId="{484CC37A-1B7B-1EE6-F2B3-A650FE396F0D}"/>
          </ac:spMkLst>
        </pc:spChg>
        <pc:picChg chg="add mod">
          <ac:chgData name="Nacho Gauna" userId="23a47732b4cbb26a" providerId="LiveId" clId="{42D4638B-EB05-43C0-88CB-97108B2217E5}" dt="2025-07-21T19:20:07.186" v="1247"/>
          <ac:picMkLst>
            <pc:docMk/>
            <pc:sldMk cId="3089774372" sldId="267"/>
            <ac:picMk id="6" creationId="{38C564B2-2F7B-279B-674E-3FADF700C0EE}"/>
          </ac:picMkLst>
        </pc:picChg>
        <pc:picChg chg="add mod">
          <ac:chgData name="Nacho Gauna" userId="23a47732b4cbb26a" providerId="LiveId" clId="{42D4638B-EB05-43C0-88CB-97108B2217E5}" dt="2025-07-21T19:20:07.186" v="1247"/>
          <ac:picMkLst>
            <pc:docMk/>
            <pc:sldMk cId="3089774372" sldId="267"/>
            <ac:picMk id="7" creationId="{4C5DA5AC-F860-0A2D-5F47-35687A6053F5}"/>
          </ac:picMkLst>
        </pc:picChg>
        <pc:picChg chg="add mod">
          <ac:chgData name="Nacho Gauna" userId="23a47732b4cbb26a" providerId="LiveId" clId="{42D4638B-EB05-43C0-88CB-97108B2217E5}" dt="2025-07-21T19:20:07.186" v="1247"/>
          <ac:picMkLst>
            <pc:docMk/>
            <pc:sldMk cId="3089774372" sldId="267"/>
            <ac:picMk id="8" creationId="{128EE51B-E97C-A776-4CAF-EFE3B2AD4F89}"/>
          </ac:picMkLst>
        </pc:picChg>
        <pc:picChg chg="add mod">
          <ac:chgData name="Nacho Gauna" userId="23a47732b4cbb26a" providerId="LiveId" clId="{42D4638B-EB05-43C0-88CB-97108B2217E5}" dt="2025-07-21T19:20:07.186" v="1247"/>
          <ac:picMkLst>
            <pc:docMk/>
            <pc:sldMk cId="3089774372" sldId="267"/>
            <ac:picMk id="9" creationId="{54D06C4E-2532-3D42-737A-A8D81FD37C7B}"/>
          </ac:picMkLst>
        </pc:picChg>
        <pc:picChg chg="add mod">
          <ac:chgData name="Nacho Gauna" userId="23a47732b4cbb26a" providerId="LiveId" clId="{42D4638B-EB05-43C0-88CB-97108B2217E5}" dt="2025-07-21T19:20:07.186" v="1247"/>
          <ac:picMkLst>
            <pc:docMk/>
            <pc:sldMk cId="3089774372" sldId="267"/>
            <ac:picMk id="10" creationId="{160A43F3-999F-8AD8-950A-D3F3B025C8EB}"/>
          </ac:picMkLst>
        </pc:picChg>
        <pc:picChg chg="add mod">
          <ac:chgData name="Nacho Gauna" userId="23a47732b4cbb26a" providerId="LiveId" clId="{42D4638B-EB05-43C0-88CB-97108B2217E5}" dt="2025-07-21T19:20:07.186" v="1247"/>
          <ac:picMkLst>
            <pc:docMk/>
            <pc:sldMk cId="3089774372" sldId="267"/>
            <ac:picMk id="11" creationId="{DEF96DCC-1C62-515C-DF56-D9FDE0F49F9B}"/>
          </ac:picMkLst>
        </pc:picChg>
        <pc:picChg chg="del">
          <ac:chgData name="Nacho Gauna" userId="23a47732b4cbb26a" providerId="LiveId" clId="{42D4638B-EB05-43C0-88CB-97108B2217E5}" dt="2025-07-21T19:20:06.276" v="1246" actId="478"/>
          <ac:picMkLst>
            <pc:docMk/>
            <pc:sldMk cId="3089774372" sldId="267"/>
            <ac:picMk id="14" creationId="{85387A37-30F2-CCC5-0AD8-70BB02FDB7ED}"/>
          </ac:picMkLst>
        </pc:picChg>
        <pc:picChg chg="del">
          <ac:chgData name="Nacho Gauna" userId="23a47732b4cbb26a" providerId="LiveId" clId="{42D4638B-EB05-43C0-88CB-97108B2217E5}" dt="2025-07-21T19:20:06.276" v="1246" actId="478"/>
          <ac:picMkLst>
            <pc:docMk/>
            <pc:sldMk cId="3089774372" sldId="267"/>
            <ac:picMk id="15" creationId="{67C2B3B6-2E37-3A8C-4FC0-2B01756713C6}"/>
          </ac:picMkLst>
        </pc:picChg>
        <pc:picChg chg="del">
          <ac:chgData name="Nacho Gauna" userId="23a47732b4cbb26a" providerId="LiveId" clId="{42D4638B-EB05-43C0-88CB-97108B2217E5}" dt="2025-07-21T19:20:06.276" v="1246" actId="478"/>
          <ac:picMkLst>
            <pc:docMk/>
            <pc:sldMk cId="3089774372" sldId="267"/>
            <ac:picMk id="16" creationId="{4F052687-145E-F9D0-A1D3-4178DC981DF6}"/>
          </ac:picMkLst>
        </pc:picChg>
        <pc:picChg chg="del">
          <ac:chgData name="Nacho Gauna" userId="23a47732b4cbb26a" providerId="LiveId" clId="{42D4638B-EB05-43C0-88CB-97108B2217E5}" dt="2025-07-21T19:20:06.276" v="1246" actId="478"/>
          <ac:picMkLst>
            <pc:docMk/>
            <pc:sldMk cId="3089774372" sldId="267"/>
            <ac:picMk id="17" creationId="{C910A245-4054-7961-8714-2A2A95335205}"/>
          </ac:picMkLst>
        </pc:picChg>
        <pc:picChg chg="del">
          <ac:chgData name="Nacho Gauna" userId="23a47732b4cbb26a" providerId="LiveId" clId="{42D4638B-EB05-43C0-88CB-97108B2217E5}" dt="2025-07-21T19:20:06.276" v="1246" actId="478"/>
          <ac:picMkLst>
            <pc:docMk/>
            <pc:sldMk cId="3089774372" sldId="267"/>
            <ac:picMk id="18" creationId="{DF9E0BCD-73EF-98A6-AAB7-7BE0F4D43F25}"/>
          </ac:picMkLst>
        </pc:picChg>
        <pc:picChg chg="del">
          <ac:chgData name="Nacho Gauna" userId="23a47732b4cbb26a" providerId="LiveId" clId="{42D4638B-EB05-43C0-88CB-97108B2217E5}" dt="2025-07-21T19:20:06.276" v="1246" actId="478"/>
          <ac:picMkLst>
            <pc:docMk/>
            <pc:sldMk cId="3089774372" sldId="267"/>
            <ac:picMk id="19" creationId="{668CA827-D37D-8A8E-4916-AC1D2BF64F47}"/>
          </ac:picMkLst>
        </pc:picChg>
        <pc:picChg chg="del">
          <ac:chgData name="Nacho Gauna" userId="23a47732b4cbb26a" providerId="LiveId" clId="{42D4638B-EB05-43C0-88CB-97108B2217E5}" dt="2025-07-21T19:20:06.276" v="1246" actId="478"/>
          <ac:picMkLst>
            <pc:docMk/>
            <pc:sldMk cId="3089774372" sldId="267"/>
            <ac:picMk id="20" creationId="{C007605E-4EA6-95D1-A999-C8F22DA70B53}"/>
          </ac:picMkLst>
        </pc:picChg>
        <pc:picChg chg="add mod">
          <ac:chgData name="Nacho Gauna" userId="23a47732b4cbb26a" providerId="LiveId" clId="{42D4638B-EB05-43C0-88CB-97108B2217E5}" dt="2025-07-21T19:20:07.186" v="1247"/>
          <ac:picMkLst>
            <pc:docMk/>
            <pc:sldMk cId="3089774372" sldId="267"/>
            <ac:picMk id="21" creationId="{56F87872-C2E0-B7EB-D8C7-B9DACE0D561D}"/>
          </ac:picMkLst>
        </pc:picChg>
      </pc:sldChg>
      <pc:sldChg chg="addSp delSp modSp mod">
        <pc:chgData name="Nacho Gauna" userId="23a47732b4cbb26a" providerId="LiveId" clId="{42D4638B-EB05-43C0-88CB-97108B2217E5}" dt="2025-07-21T19:28:11.096" v="1324"/>
        <pc:sldMkLst>
          <pc:docMk/>
          <pc:sldMk cId="922704106" sldId="268"/>
        </pc:sldMkLst>
        <pc:spChg chg="mod">
          <ac:chgData name="Nacho Gauna" userId="23a47732b4cbb26a" providerId="LiveId" clId="{42D4638B-EB05-43C0-88CB-97108B2217E5}" dt="2025-07-21T19:27:50.405" v="1320" actId="122"/>
          <ac:spMkLst>
            <pc:docMk/>
            <pc:sldMk cId="922704106" sldId="268"/>
            <ac:spMk id="2" creationId="{C3058269-2452-ABFE-3FE4-9C077777CD7F}"/>
          </ac:spMkLst>
        </pc:spChg>
        <pc:spChg chg="del">
          <ac:chgData name="Nacho Gauna" userId="23a47732b4cbb26a" providerId="LiveId" clId="{42D4638B-EB05-43C0-88CB-97108B2217E5}" dt="2025-07-21T19:27:54.407" v="1321" actId="478"/>
          <ac:spMkLst>
            <pc:docMk/>
            <pc:sldMk cId="922704106" sldId="268"/>
            <ac:spMk id="3" creationId="{55FAA3A0-F4F1-8310-E5FC-26A4EDABBA01}"/>
          </ac:spMkLst>
        </pc:spChg>
        <pc:spChg chg="add mod">
          <ac:chgData name="Nacho Gauna" userId="23a47732b4cbb26a" providerId="LiveId" clId="{42D4638B-EB05-43C0-88CB-97108B2217E5}" dt="2025-07-21T19:28:02.840" v="1323"/>
          <ac:spMkLst>
            <pc:docMk/>
            <pc:sldMk cId="922704106" sldId="268"/>
            <ac:spMk id="4" creationId="{0330A0B2-0D4D-EEA4-5693-8B607EE5ADC3}"/>
          </ac:spMkLst>
        </pc:spChg>
        <pc:spChg chg="add mod">
          <ac:chgData name="Nacho Gauna" userId="23a47732b4cbb26a" providerId="LiveId" clId="{42D4638B-EB05-43C0-88CB-97108B2217E5}" dt="2025-07-21T19:28:02.840" v="1323"/>
          <ac:spMkLst>
            <pc:docMk/>
            <pc:sldMk cId="922704106" sldId="268"/>
            <ac:spMk id="5" creationId="{215A7F30-2B68-343B-A6F7-B628324BA0CA}"/>
          </ac:spMkLst>
        </pc:spChg>
        <pc:spChg chg="del">
          <ac:chgData name="Nacho Gauna" userId="23a47732b4cbb26a" providerId="LiveId" clId="{42D4638B-EB05-43C0-88CB-97108B2217E5}" dt="2025-07-21T19:28:02.019" v="1322" actId="478"/>
          <ac:spMkLst>
            <pc:docMk/>
            <pc:sldMk cId="922704106" sldId="268"/>
            <ac:spMk id="12" creationId="{97871DB2-6096-8FB9-1F9D-ACDFCBD1B97C}"/>
          </ac:spMkLst>
        </pc:spChg>
        <pc:spChg chg="del">
          <ac:chgData name="Nacho Gauna" userId="23a47732b4cbb26a" providerId="LiveId" clId="{42D4638B-EB05-43C0-88CB-97108B2217E5}" dt="2025-07-21T19:28:02.019" v="1322" actId="478"/>
          <ac:spMkLst>
            <pc:docMk/>
            <pc:sldMk cId="922704106" sldId="268"/>
            <ac:spMk id="13" creationId="{F055502D-AC33-1608-ED34-877FE86093BD}"/>
          </ac:spMkLst>
        </pc:spChg>
        <pc:picChg chg="add mod">
          <ac:chgData name="Nacho Gauna" userId="23a47732b4cbb26a" providerId="LiveId" clId="{42D4638B-EB05-43C0-88CB-97108B2217E5}" dt="2025-07-21T19:28:02.840" v="1323"/>
          <ac:picMkLst>
            <pc:docMk/>
            <pc:sldMk cId="922704106" sldId="268"/>
            <ac:picMk id="6" creationId="{0A0F85CC-3036-DF73-38EA-B02C08A9D730}"/>
          </ac:picMkLst>
        </pc:picChg>
        <pc:picChg chg="add mod">
          <ac:chgData name="Nacho Gauna" userId="23a47732b4cbb26a" providerId="LiveId" clId="{42D4638B-EB05-43C0-88CB-97108B2217E5}" dt="2025-07-21T19:28:02.840" v="1323"/>
          <ac:picMkLst>
            <pc:docMk/>
            <pc:sldMk cId="922704106" sldId="268"/>
            <ac:picMk id="7" creationId="{EE48999B-5E21-1E2A-3190-291DC4FF08E4}"/>
          </ac:picMkLst>
        </pc:picChg>
        <pc:picChg chg="add mod">
          <ac:chgData name="Nacho Gauna" userId="23a47732b4cbb26a" providerId="LiveId" clId="{42D4638B-EB05-43C0-88CB-97108B2217E5}" dt="2025-07-21T19:28:02.840" v="1323"/>
          <ac:picMkLst>
            <pc:docMk/>
            <pc:sldMk cId="922704106" sldId="268"/>
            <ac:picMk id="8" creationId="{CAC3629A-0C9C-9F0C-DAA4-C5E7ACF6E468}"/>
          </ac:picMkLst>
        </pc:picChg>
        <pc:picChg chg="add mod">
          <ac:chgData name="Nacho Gauna" userId="23a47732b4cbb26a" providerId="LiveId" clId="{42D4638B-EB05-43C0-88CB-97108B2217E5}" dt="2025-07-21T19:28:02.840" v="1323"/>
          <ac:picMkLst>
            <pc:docMk/>
            <pc:sldMk cId="922704106" sldId="268"/>
            <ac:picMk id="9" creationId="{7D2D367C-CF58-7655-BC08-09BD13F54CCC}"/>
          </ac:picMkLst>
        </pc:picChg>
        <pc:picChg chg="add mod">
          <ac:chgData name="Nacho Gauna" userId="23a47732b4cbb26a" providerId="LiveId" clId="{42D4638B-EB05-43C0-88CB-97108B2217E5}" dt="2025-07-21T19:28:02.840" v="1323"/>
          <ac:picMkLst>
            <pc:docMk/>
            <pc:sldMk cId="922704106" sldId="268"/>
            <ac:picMk id="10" creationId="{E4DD2369-DE6D-6F5A-B7A1-F09D647E6BA9}"/>
          </ac:picMkLst>
        </pc:picChg>
        <pc:picChg chg="add mod">
          <ac:chgData name="Nacho Gauna" userId="23a47732b4cbb26a" providerId="LiveId" clId="{42D4638B-EB05-43C0-88CB-97108B2217E5}" dt="2025-07-21T19:28:02.840" v="1323"/>
          <ac:picMkLst>
            <pc:docMk/>
            <pc:sldMk cId="922704106" sldId="268"/>
            <ac:picMk id="11" creationId="{AF1F95CA-07C1-F55D-ED8E-8DB39A9685BD}"/>
          </ac:picMkLst>
        </pc:picChg>
        <pc:picChg chg="del">
          <ac:chgData name="Nacho Gauna" userId="23a47732b4cbb26a" providerId="LiveId" clId="{42D4638B-EB05-43C0-88CB-97108B2217E5}" dt="2025-07-21T19:28:02.019" v="1322" actId="478"/>
          <ac:picMkLst>
            <pc:docMk/>
            <pc:sldMk cId="922704106" sldId="268"/>
            <ac:picMk id="14" creationId="{85387A37-30F2-CCC5-0AD8-70BB02FDB7ED}"/>
          </ac:picMkLst>
        </pc:picChg>
        <pc:picChg chg="del">
          <ac:chgData name="Nacho Gauna" userId="23a47732b4cbb26a" providerId="LiveId" clId="{42D4638B-EB05-43C0-88CB-97108B2217E5}" dt="2025-07-21T19:28:02.019" v="1322" actId="478"/>
          <ac:picMkLst>
            <pc:docMk/>
            <pc:sldMk cId="922704106" sldId="268"/>
            <ac:picMk id="15" creationId="{67C2B3B6-2E37-3A8C-4FC0-2B01756713C6}"/>
          </ac:picMkLst>
        </pc:picChg>
        <pc:picChg chg="del">
          <ac:chgData name="Nacho Gauna" userId="23a47732b4cbb26a" providerId="LiveId" clId="{42D4638B-EB05-43C0-88CB-97108B2217E5}" dt="2025-07-21T19:28:02.019" v="1322" actId="478"/>
          <ac:picMkLst>
            <pc:docMk/>
            <pc:sldMk cId="922704106" sldId="268"/>
            <ac:picMk id="16" creationId="{4F052687-145E-F9D0-A1D3-4178DC981DF6}"/>
          </ac:picMkLst>
        </pc:picChg>
        <pc:picChg chg="del">
          <ac:chgData name="Nacho Gauna" userId="23a47732b4cbb26a" providerId="LiveId" clId="{42D4638B-EB05-43C0-88CB-97108B2217E5}" dt="2025-07-21T19:28:02.019" v="1322" actId="478"/>
          <ac:picMkLst>
            <pc:docMk/>
            <pc:sldMk cId="922704106" sldId="268"/>
            <ac:picMk id="17" creationId="{C910A245-4054-7961-8714-2A2A95335205}"/>
          </ac:picMkLst>
        </pc:picChg>
        <pc:picChg chg="del">
          <ac:chgData name="Nacho Gauna" userId="23a47732b4cbb26a" providerId="LiveId" clId="{42D4638B-EB05-43C0-88CB-97108B2217E5}" dt="2025-07-21T19:28:02.019" v="1322" actId="478"/>
          <ac:picMkLst>
            <pc:docMk/>
            <pc:sldMk cId="922704106" sldId="268"/>
            <ac:picMk id="18" creationId="{DF9E0BCD-73EF-98A6-AAB7-7BE0F4D43F25}"/>
          </ac:picMkLst>
        </pc:picChg>
        <pc:picChg chg="del">
          <ac:chgData name="Nacho Gauna" userId="23a47732b4cbb26a" providerId="LiveId" clId="{42D4638B-EB05-43C0-88CB-97108B2217E5}" dt="2025-07-21T19:28:02.019" v="1322" actId="478"/>
          <ac:picMkLst>
            <pc:docMk/>
            <pc:sldMk cId="922704106" sldId="268"/>
            <ac:picMk id="19" creationId="{668CA827-D37D-8A8E-4916-AC1D2BF64F47}"/>
          </ac:picMkLst>
        </pc:picChg>
        <pc:picChg chg="del">
          <ac:chgData name="Nacho Gauna" userId="23a47732b4cbb26a" providerId="LiveId" clId="{42D4638B-EB05-43C0-88CB-97108B2217E5}" dt="2025-07-21T19:28:02.019" v="1322" actId="478"/>
          <ac:picMkLst>
            <pc:docMk/>
            <pc:sldMk cId="922704106" sldId="268"/>
            <ac:picMk id="20" creationId="{C007605E-4EA6-95D1-A999-C8F22DA70B53}"/>
          </ac:picMkLst>
        </pc:picChg>
        <pc:picChg chg="add mod">
          <ac:chgData name="Nacho Gauna" userId="23a47732b4cbb26a" providerId="LiveId" clId="{42D4638B-EB05-43C0-88CB-97108B2217E5}" dt="2025-07-21T19:28:02.840" v="1323"/>
          <ac:picMkLst>
            <pc:docMk/>
            <pc:sldMk cId="922704106" sldId="268"/>
            <ac:picMk id="21" creationId="{AF0C5BE7-B5C0-D9C7-454E-9607B6B5180D}"/>
          </ac:picMkLst>
        </pc:picChg>
        <pc:picChg chg="add mod">
          <ac:chgData name="Nacho Gauna" userId="23a47732b4cbb26a" providerId="LiveId" clId="{42D4638B-EB05-43C0-88CB-97108B2217E5}" dt="2025-07-21T19:28:11.096" v="1324"/>
          <ac:picMkLst>
            <pc:docMk/>
            <pc:sldMk cId="922704106" sldId="268"/>
            <ac:picMk id="22" creationId="{476433A9-E6EB-F6B7-5D81-B76856295AEF}"/>
          </ac:picMkLst>
        </pc:picChg>
      </pc:sldChg>
      <pc:sldChg chg="addSp delSp modSp mod modShow">
        <pc:chgData name="Nacho Gauna" userId="23a47732b4cbb26a" providerId="LiveId" clId="{42D4638B-EB05-43C0-88CB-97108B2217E5}" dt="2025-07-21T15:54:22.947" v="60" actId="729"/>
        <pc:sldMkLst>
          <pc:docMk/>
          <pc:sldMk cId="3277966140" sldId="269"/>
        </pc:sldMkLst>
        <pc:spChg chg="add mod">
          <ac:chgData name="Nacho Gauna" userId="23a47732b4cbb26a" providerId="LiveId" clId="{42D4638B-EB05-43C0-88CB-97108B2217E5}" dt="2025-07-21T15:50:25.246" v="59"/>
          <ac:spMkLst>
            <pc:docMk/>
            <pc:sldMk cId="3277966140" sldId="269"/>
            <ac:spMk id="3" creationId="{C58FC4C1-D58D-B24C-F13E-F43487797C4C}"/>
          </ac:spMkLst>
        </pc:spChg>
        <pc:spChg chg="add mod">
          <ac:chgData name="Nacho Gauna" userId="23a47732b4cbb26a" providerId="LiveId" clId="{42D4638B-EB05-43C0-88CB-97108B2217E5}" dt="2025-07-21T15:50:25.246" v="59"/>
          <ac:spMkLst>
            <pc:docMk/>
            <pc:sldMk cId="3277966140" sldId="269"/>
            <ac:spMk id="4" creationId="{A2C2E105-9DD1-5C1E-C976-23E7415ABC56}"/>
          </ac:spMkLst>
        </pc:spChg>
        <pc:spChg chg="del">
          <ac:chgData name="Nacho Gauna" userId="23a47732b4cbb26a" providerId="LiveId" clId="{42D4638B-EB05-43C0-88CB-97108B2217E5}" dt="2025-07-21T15:50:24.362" v="58" actId="478"/>
          <ac:spMkLst>
            <pc:docMk/>
            <pc:sldMk cId="3277966140" sldId="269"/>
            <ac:spMk id="7" creationId="{03CEF44A-3A5D-CEAA-F314-8A7C6DAFEBA1}"/>
          </ac:spMkLst>
        </pc:spChg>
        <pc:spChg chg="del">
          <ac:chgData name="Nacho Gauna" userId="23a47732b4cbb26a" providerId="LiveId" clId="{42D4638B-EB05-43C0-88CB-97108B2217E5}" dt="2025-07-21T15:50:24.362" v="58" actId="478"/>
          <ac:spMkLst>
            <pc:docMk/>
            <pc:sldMk cId="3277966140" sldId="269"/>
            <ac:spMk id="24" creationId="{4637B09B-A446-D258-3FBA-AD3EE5427452}"/>
          </ac:spMkLst>
        </pc:spChg>
        <pc:picChg chg="add mod">
          <ac:chgData name="Nacho Gauna" userId="23a47732b4cbb26a" providerId="LiveId" clId="{42D4638B-EB05-43C0-88CB-97108B2217E5}" dt="2025-07-21T15:50:25.246" v="59"/>
          <ac:picMkLst>
            <pc:docMk/>
            <pc:sldMk cId="3277966140" sldId="269"/>
            <ac:picMk id="5" creationId="{459A3C40-12C0-337F-4F11-FC63B4077FF5}"/>
          </ac:picMkLst>
        </pc:picChg>
        <pc:picChg chg="add mod">
          <ac:chgData name="Nacho Gauna" userId="23a47732b4cbb26a" providerId="LiveId" clId="{42D4638B-EB05-43C0-88CB-97108B2217E5}" dt="2025-07-21T15:50:25.246" v="59"/>
          <ac:picMkLst>
            <pc:docMk/>
            <pc:sldMk cId="3277966140" sldId="269"/>
            <ac:picMk id="6" creationId="{004353BF-D906-BEF5-7271-62BF154EC050}"/>
          </ac:picMkLst>
        </pc:picChg>
        <pc:picChg chg="add mod">
          <ac:chgData name="Nacho Gauna" userId="23a47732b4cbb26a" providerId="LiveId" clId="{42D4638B-EB05-43C0-88CB-97108B2217E5}" dt="2025-07-21T15:50:25.246" v="59"/>
          <ac:picMkLst>
            <pc:docMk/>
            <pc:sldMk cId="3277966140" sldId="269"/>
            <ac:picMk id="8" creationId="{01F95030-D242-A818-E11A-3A41CEAEE1F6}"/>
          </ac:picMkLst>
        </pc:picChg>
        <pc:picChg chg="del">
          <ac:chgData name="Nacho Gauna" userId="23a47732b4cbb26a" providerId="LiveId" clId="{42D4638B-EB05-43C0-88CB-97108B2217E5}" dt="2025-07-21T15:50:24.362" v="58" actId="478"/>
          <ac:picMkLst>
            <pc:docMk/>
            <pc:sldMk cId="3277966140" sldId="269"/>
            <ac:picMk id="9" creationId="{78E99C3E-0A0C-F252-EE29-714DEBAC628E}"/>
          </ac:picMkLst>
        </pc:picChg>
        <pc:picChg chg="add mod">
          <ac:chgData name="Nacho Gauna" userId="23a47732b4cbb26a" providerId="LiveId" clId="{42D4638B-EB05-43C0-88CB-97108B2217E5}" dt="2025-07-21T15:50:25.246" v="59"/>
          <ac:picMkLst>
            <pc:docMk/>
            <pc:sldMk cId="3277966140" sldId="269"/>
            <ac:picMk id="10" creationId="{75190A79-2C16-6848-6645-F1AF17BA655D}"/>
          </ac:picMkLst>
        </pc:picChg>
        <pc:picChg chg="del">
          <ac:chgData name="Nacho Gauna" userId="23a47732b4cbb26a" providerId="LiveId" clId="{42D4638B-EB05-43C0-88CB-97108B2217E5}" dt="2025-07-21T15:50:24.362" v="58" actId="478"/>
          <ac:picMkLst>
            <pc:docMk/>
            <pc:sldMk cId="3277966140" sldId="269"/>
            <ac:picMk id="11" creationId="{ACD0755E-5BC1-2378-FED1-834292CF17FA}"/>
          </ac:picMkLst>
        </pc:picChg>
        <pc:picChg chg="add mod">
          <ac:chgData name="Nacho Gauna" userId="23a47732b4cbb26a" providerId="LiveId" clId="{42D4638B-EB05-43C0-88CB-97108B2217E5}" dt="2025-07-21T15:50:25.246" v="59"/>
          <ac:picMkLst>
            <pc:docMk/>
            <pc:sldMk cId="3277966140" sldId="269"/>
            <ac:picMk id="12" creationId="{6C24B81A-DDB8-1B02-BC0C-DCFF0FC2E53F}"/>
          </ac:picMkLst>
        </pc:picChg>
        <pc:picChg chg="del">
          <ac:chgData name="Nacho Gauna" userId="23a47732b4cbb26a" providerId="LiveId" clId="{42D4638B-EB05-43C0-88CB-97108B2217E5}" dt="2025-07-21T15:50:24.362" v="58" actId="478"/>
          <ac:picMkLst>
            <pc:docMk/>
            <pc:sldMk cId="3277966140" sldId="269"/>
            <ac:picMk id="13" creationId="{5430AD28-8C25-1708-20EF-08F5EBB20C3A}"/>
          </ac:picMkLst>
        </pc:picChg>
        <pc:picChg chg="add mod">
          <ac:chgData name="Nacho Gauna" userId="23a47732b4cbb26a" providerId="LiveId" clId="{42D4638B-EB05-43C0-88CB-97108B2217E5}" dt="2025-07-21T15:50:25.246" v="59"/>
          <ac:picMkLst>
            <pc:docMk/>
            <pc:sldMk cId="3277966140" sldId="269"/>
            <ac:picMk id="14" creationId="{52014C34-8A9F-8C96-6433-68D6F4E754F2}"/>
          </ac:picMkLst>
        </pc:picChg>
        <pc:picChg chg="add mod">
          <ac:chgData name="Nacho Gauna" userId="23a47732b4cbb26a" providerId="LiveId" clId="{42D4638B-EB05-43C0-88CB-97108B2217E5}" dt="2025-07-21T15:50:25.246" v="59"/>
          <ac:picMkLst>
            <pc:docMk/>
            <pc:sldMk cId="3277966140" sldId="269"/>
            <ac:picMk id="15" creationId="{85367343-689A-0610-443B-17130E6A9490}"/>
          </ac:picMkLst>
        </pc:picChg>
        <pc:picChg chg="del">
          <ac:chgData name="Nacho Gauna" userId="23a47732b4cbb26a" providerId="LiveId" clId="{42D4638B-EB05-43C0-88CB-97108B2217E5}" dt="2025-07-21T15:50:24.362" v="58" actId="478"/>
          <ac:picMkLst>
            <pc:docMk/>
            <pc:sldMk cId="3277966140" sldId="269"/>
            <ac:picMk id="17" creationId="{AD104E7E-57DD-8071-EF79-7DA4DE05D2AC}"/>
          </ac:picMkLst>
        </pc:picChg>
        <pc:picChg chg="del">
          <ac:chgData name="Nacho Gauna" userId="23a47732b4cbb26a" providerId="LiveId" clId="{42D4638B-EB05-43C0-88CB-97108B2217E5}" dt="2025-07-21T15:50:24.362" v="58" actId="478"/>
          <ac:picMkLst>
            <pc:docMk/>
            <pc:sldMk cId="3277966140" sldId="269"/>
            <ac:picMk id="19" creationId="{A6F76F3C-5730-7FCC-770C-8870C59176A4}"/>
          </ac:picMkLst>
        </pc:picChg>
        <pc:picChg chg="del">
          <ac:chgData name="Nacho Gauna" userId="23a47732b4cbb26a" providerId="LiveId" clId="{42D4638B-EB05-43C0-88CB-97108B2217E5}" dt="2025-07-21T15:50:24.362" v="58" actId="478"/>
          <ac:picMkLst>
            <pc:docMk/>
            <pc:sldMk cId="3277966140" sldId="269"/>
            <ac:picMk id="21" creationId="{B20B82F7-7BB3-C736-5531-3381B2FB53DA}"/>
          </ac:picMkLst>
        </pc:picChg>
        <pc:picChg chg="del">
          <ac:chgData name="Nacho Gauna" userId="23a47732b4cbb26a" providerId="LiveId" clId="{42D4638B-EB05-43C0-88CB-97108B2217E5}" dt="2025-07-21T15:50:24.362" v="58" actId="478"/>
          <ac:picMkLst>
            <pc:docMk/>
            <pc:sldMk cId="3277966140" sldId="269"/>
            <ac:picMk id="23" creationId="{D8DF899A-EF5E-4897-F499-473E205B7EBA}"/>
          </ac:picMkLst>
        </pc:picChg>
      </pc:sldChg>
      <pc:sldChg chg="addSp delSp modSp add mod ord modNotesTx">
        <pc:chgData name="Nacho Gauna" userId="23a47732b4cbb26a" providerId="LiveId" clId="{42D4638B-EB05-43C0-88CB-97108B2217E5}" dt="2025-07-21T19:18:51.103" v="1244" actId="20577"/>
        <pc:sldMkLst>
          <pc:docMk/>
          <pc:sldMk cId="1813173768" sldId="270"/>
        </pc:sldMkLst>
        <pc:spChg chg="add mod">
          <ac:chgData name="Nacho Gauna" userId="23a47732b4cbb26a" providerId="LiveId" clId="{42D4638B-EB05-43C0-88CB-97108B2217E5}" dt="2025-07-21T19:18:51.103" v="1244" actId="20577"/>
          <ac:spMkLst>
            <pc:docMk/>
            <pc:sldMk cId="1813173768" sldId="270"/>
            <ac:spMk id="2" creationId="{45F8F00D-6353-9549-A501-6B492B915E54}"/>
          </ac:spMkLst>
        </pc:spChg>
        <pc:spChg chg="mod">
          <ac:chgData name="Nacho Gauna" userId="23a47732b4cbb26a" providerId="LiveId" clId="{42D4638B-EB05-43C0-88CB-97108B2217E5}" dt="2025-07-21T18:03:58.869" v="526" actId="122"/>
          <ac:spMkLst>
            <pc:docMk/>
            <pc:sldMk cId="1813173768" sldId="270"/>
            <ac:spMk id="20" creationId="{CE66FD4D-591B-30C9-3EF4-D44007E491BF}"/>
          </ac:spMkLst>
        </pc:spChg>
        <pc:spChg chg="del">
          <ac:chgData name="Nacho Gauna" userId="23a47732b4cbb26a" providerId="LiveId" clId="{42D4638B-EB05-43C0-88CB-97108B2217E5}" dt="2025-07-21T18:03:52.116" v="525" actId="478"/>
          <ac:spMkLst>
            <pc:docMk/>
            <pc:sldMk cId="1813173768" sldId="270"/>
            <ac:spMk id="21" creationId="{B96C619A-4C30-D68A-9C52-9BAFF7E1C8F7}"/>
          </ac:spMkLst>
        </pc:spChg>
        <pc:spChg chg="mod">
          <ac:chgData name="Nacho Gauna" userId="23a47732b4cbb26a" providerId="LiveId" clId="{42D4638B-EB05-43C0-88CB-97108B2217E5}" dt="2025-07-21T18:05:06.128" v="534" actId="207"/>
          <ac:spMkLst>
            <pc:docMk/>
            <pc:sldMk cId="1813173768" sldId="270"/>
            <ac:spMk id="28" creationId="{ADA73AF6-EDD2-071E-7B9A-4E9988F5B39F}"/>
          </ac:spMkLst>
        </pc:spChg>
        <pc:picChg chg="add mod">
          <ac:chgData name="Nacho Gauna" userId="23a47732b4cbb26a" providerId="LiveId" clId="{42D4638B-EB05-43C0-88CB-97108B2217E5}" dt="2025-07-21T18:58:44.645" v="1050"/>
          <ac:picMkLst>
            <pc:docMk/>
            <pc:sldMk cId="1813173768" sldId="270"/>
            <ac:picMk id="3" creationId="{E3968AFF-B3B4-CEDC-C78B-0711030F1F1B}"/>
          </ac:picMkLst>
        </pc:picChg>
        <pc:picChg chg="del">
          <ac:chgData name="Nacho Gauna" userId="23a47732b4cbb26a" providerId="LiveId" clId="{42D4638B-EB05-43C0-88CB-97108B2217E5}" dt="2025-07-21T18:03:52.116" v="525" actId="478"/>
          <ac:picMkLst>
            <pc:docMk/>
            <pc:sldMk cId="1813173768" sldId="270"/>
            <ac:picMk id="8" creationId="{E2497DEB-0788-0C27-6A0C-D03C288AE989}"/>
          </ac:picMkLst>
        </pc:picChg>
        <pc:picChg chg="del">
          <ac:chgData name="Nacho Gauna" userId="23a47732b4cbb26a" providerId="LiveId" clId="{42D4638B-EB05-43C0-88CB-97108B2217E5}" dt="2025-07-21T18:03:52.116" v="525" actId="478"/>
          <ac:picMkLst>
            <pc:docMk/>
            <pc:sldMk cId="1813173768" sldId="270"/>
            <ac:picMk id="10" creationId="{CD960D6D-0269-BF4A-CBFA-138E1EA3C562}"/>
          </ac:picMkLst>
        </pc:picChg>
        <pc:picChg chg="mod">
          <ac:chgData name="Nacho Gauna" userId="23a47732b4cbb26a" providerId="LiveId" clId="{42D4638B-EB05-43C0-88CB-97108B2217E5}" dt="2025-07-21T18:05:00.702" v="532" actId="207"/>
          <ac:picMkLst>
            <pc:docMk/>
            <pc:sldMk cId="1813173768" sldId="270"/>
            <ac:picMk id="30" creationId="{EB797411-15EA-1466-B66D-3EB360BDE3E7}"/>
          </ac:picMkLst>
        </pc:picChg>
        <pc:picChg chg="del">
          <ac:chgData name="Nacho Gauna" userId="23a47732b4cbb26a" providerId="LiveId" clId="{42D4638B-EB05-43C0-88CB-97108B2217E5}" dt="2025-07-21T18:58:44.211" v="1049" actId="478"/>
          <ac:picMkLst>
            <pc:docMk/>
            <pc:sldMk cId="1813173768" sldId="270"/>
            <ac:picMk id="31" creationId="{494A3357-7373-B3B9-0576-1BF6369CDA72}"/>
          </ac:picMkLst>
        </pc:picChg>
        <pc:picChg chg="mod">
          <ac:chgData name="Nacho Gauna" userId="23a47732b4cbb26a" providerId="LiveId" clId="{42D4638B-EB05-43C0-88CB-97108B2217E5}" dt="2025-07-21T18:05:09.241" v="535" actId="207"/>
          <ac:picMkLst>
            <pc:docMk/>
            <pc:sldMk cId="1813173768" sldId="270"/>
            <ac:picMk id="32" creationId="{7413B86E-031C-EAA3-61BC-522B93FC6411}"/>
          </ac:picMkLst>
        </pc:picChg>
        <pc:cxnChg chg="del mod">
          <ac:chgData name="Nacho Gauna" userId="23a47732b4cbb26a" providerId="LiveId" clId="{42D4638B-EB05-43C0-88CB-97108B2217E5}" dt="2025-07-21T18:03:52.116" v="525" actId="478"/>
          <ac:cxnSpMkLst>
            <pc:docMk/>
            <pc:sldMk cId="1813173768" sldId="270"/>
            <ac:cxnSpMk id="23" creationId="{590C6020-863D-3AB8-617C-3A3F45888345}"/>
          </ac:cxnSpMkLst>
        </pc:cxnChg>
        <pc:cxnChg chg="del mod">
          <ac:chgData name="Nacho Gauna" userId="23a47732b4cbb26a" providerId="LiveId" clId="{42D4638B-EB05-43C0-88CB-97108B2217E5}" dt="2025-07-21T18:03:52.116" v="525" actId="478"/>
          <ac:cxnSpMkLst>
            <pc:docMk/>
            <pc:sldMk cId="1813173768" sldId="270"/>
            <ac:cxnSpMk id="24" creationId="{97E61DAC-40F0-57F8-E530-DB137B80073A}"/>
          </ac:cxnSpMkLst>
        </pc:cxnChg>
      </pc:sldChg>
      <pc:sldChg chg="addSp modSp add del mod">
        <pc:chgData name="Nacho Gauna" userId="23a47732b4cbb26a" providerId="LiveId" clId="{42D4638B-EB05-43C0-88CB-97108B2217E5}" dt="2025-07-21T18:15:15.100" v="624" actId="47"/>
        <pc:sldMkLst>
          <pc:docMk/>
          <pc:sldMk cId="501693889" sldId="271"/>
        </pc:sldMkLst>
        <pc:spChg chg="mod">
          <ac:chgData name="Nacho Gauna" userId="23a47732b4cbb26a" providerId="LiveId" clId="{42D4638B-EB05-43C0-88CB-97108B2217E5}" dt="2025-07-21T18:14:06.335" v="611" actId="20577"/>
          <ac:spMkLst>
            <pc:docMk/>
            <pc:sldMk cId="501693889" sldId="271"/>
            <ac:spMk id="2" creationId="{E3486A45-F6C7-57C2-CBD3-1662A1BCC5BF}"/>
          </ac:spMkLst>
        </pc:spChg>
        <pc:picChg chg="add mod">
          <ac:chgData name="Nacho Gauna" userId="23a47732b4cbb26a" providerId="LiveId" clId="{42D4638B-EB05-43C0-88CB-97108B2217E5}" dt="2025-07-21T18:14:35.718" v="616" actId="1076"/>
          <ac:picMkLst>
            <pc:docMk/>
            <pc:sldMk cId="501693889" sldId="271"/>
            <ac:picMk id="4" creationId="{F666F98B-11BE-2476-9D37-00658BB1775F}"/>
          </ac:picMkLst>
        </pc:picChg>
      </pc:sldChg>
      <pc:sldChg chg="modSp add mod">
        <pc:chgData name="Nacho Gauna" userId="23a47732b4cbb26a" providerId="LiveId" clId="{42D4638B-EB05-43C0-88CB-97108B2217E5}" dt="2025-07-21T18:58:38.655" v="1048" actId="1076"/>
        <pc:sldMkLst>
          <pc:docMk/>
          <pc:sldMk cId="2809505105" sldId="271"/>
        </pc:sldMkLst>
        <pc:spChg chg="mod">
          <ac:chgData name="Nacho Gauna" userId="23a47732b4cbb26a" providerId="LiveId" clId="{42D4638B-EB05-43C0-88CB-97108B2217E5}" dt="2025-07-21T18:16:24.216" v="656" actId="20577"/>
          <ac:spMkLst>
            <pc:docMk/>
            <pc:sldMk cId="2809505105" sldId="271"/>
            <ac:spMk id="2" creationId="{C2FB041A-2F1C-C962-6A2C-4C6CE584817C}"/>
          </ac:spMkLst>
        </pc:spChg>
        <pc:picChg chg="mod">
          <ac:chgData name="Nacho Gauna" userId="23a47732b4cbb26a" providerId="LiveId" clId="{42D4638B-EB05-43C0-88CB-97108B2217E5}" dt="2025-07-21T18:58:38.655" v="1048" actId="1076"/>
          <ac:picMkLst>
            <pc:docMk/>
            <pc:sldMk cId="2809505105" sldId="271"/>
            <ac:picMk id="31" creationId="{EFCA9664-BE0D-1066-BDFC-ECC0005AF5D6}"/>
          </ac:picMkLst>
        </pc:picChg>
      </pc:sldChg>
      <pc:sldChg chg="modSp add mod modNotesTx">
        <pc:chgData name="Nacho Gauna" userId="23a47732b4cbb26a" providerId="LiveId" clId="{42D4638B-EB05-43C0-88CB-97108B2217E5}" dt="2025-07-21T18:58:32.595" v="1047" actId="1076"/>
        <pc:sldMkLst>
          <pc:docMk/>
          <pc:sldMk cId="38451555" sldId="272"/>
        </pc:sldMkLst>
        <pc:spChg chg="mod">
          <ac:chgData name="Nacho Gauna" userId="23a47732b4cbb26a" providerId="LiveId" clId="{42D4638B-EB05-43C0-88CB-97108B2217E5}" dt="2025-07-21T18:23:24.355" v="694" actId="20577"/>
          <ac:spMkLst>
            <pc:docMk/>
            <pc:sldMk cId="38451555" sldId="272"/>
            <ac:spMk id="2" creationId="{EB251531-AA61-BBDF-0BD0-68AAC5718397}"/>
          </ac:spMkLst>
        </pc:spChg>
        <pc:picChg chg="mod">
          <ac:chgData name="Nacho Gauna" userId="23a47732b4cbb26a" providerId="LiveId" clId="{42D4638B-EB05-43C0-88CB-97108B2217E5}" dt="2025-07-21T18:58:32.595" v="1047" actId="1076"/>
          <ac:picMkLst>
            <pc:docMk/>
            <pc:sldMk cId="38451555" sldId="272"/>
            <ac:picMk id="31" creationId="{D2950397-A6CD-4512-B43E-94433D046C9F}"/>
          </ac:picMkLst>
        </pc:picChg>
      </pc:sldChg>
      <pc:sldChg chg="addSp delSp modSp add del mod">
        <pc:chgData name="Nacho Gauna" userId="23a47732b4cbb26a" providerId="LiveId" clId="{42D4638B-EB05-43C0-88CB-97108B2217E5}" dt="2025-07-21T18:15:17.747" v="625" actId="47"/>
        <pc:sldMkLst>
          <pc:docMk/>
          <pc:sldMk cId="2811739355" sldId="272"/>
        </pc:sldMkLst>
        <pc:picChg chg="del">
          <ac:chgData name="Nacho Gauna" userId="23a47732b4cbb26a" providerId="LiveId" clId="{42D4638B-EB05-43C0-88CB-97108B2217E5}" dt="2025-07-21T18:14:43.138" v="618" actId="478"/>
          <ac:picMkLst>
            <pc:docMk/>
            <pc:sldMk cId="2811739355" sldId="272"/>
            <ac:picMk id="4" creationId="{DB1EDCCF-4453-33D9-D979-68F2CE45505E}"/>
          </ac:picMkLst>
        </pc:picChg>
        <pc:picChg chg="add del mod">
          <ac:chgData name="Nacho Gauna" userId="23a47732b4cbb26a" providerId="LiveId" clId="{42D4638B-EB05-43C0-88CB-97108B2217E5}" dt="2025-07-21T18:15:01.643" v="623" actId="478"/>
          <ac:picMkLst>
            <pc:docMk/>
            <pc:sldMk cId="2811739355" sldId="272"/>
            <ac:picMk id="5" creationId="{65F16976-A989-CC7F-3015-53149488CD47}"/>
          </ac:picMkLst>
        </pc:picChg>
      </pc:sldChg>
      <pc:sldChg chg="addSp delSp modSp add mod modNotesTx">
        <pc:chgData name="Nacho Gauna" userId="23a47732b4cbb26a" providerId="LiveId" clId="{42D4638B-EB05-43C0-88CB-97108B2217E5}" dt="2025-07-21T19:06:22.611" v="1082" actId="478"/>
        <pc:sldMkLst>
          <pc:docMk/>
          <pc:sldMk cId="107534786" sldId="273"/>
        </pc:sldMkLst>
        <pc:spChg chg="mod">
          <ac:chgData name="Nacho Gauna" userId="23a47732b4cbb26a" providerId="LiveId" clId="{42D4638B-EB05-43C0-88CB-97108B2217E5}" dt="2025-07-21T18:38:29.336" v="782" actId="20577"/>
          <ac:spMkLst>
            <pc:docMk/>
            <pc:sldMk cId="107534786" sldId="273"/>
            <ac:spMk id="31" creationId="{5DDCB98B-C443-18EF-6080-06719A73D297}"/>
          </ac:spMkLst>
        </pc:spChg>
        <pc:picChg chg="add mod">
          <ac:chgData name="Nacho Gauna" userId="23a47732b4cbb26a" providerId="LiveId" clId="{42D4638B-EB05-43C0-88CB-97108B2217E5}" dt="2025-07-21T19:05:59.384" v="1081" actId="1076"/>
          <ac:picMkLst>
            <pc:docMk/>
            <pc:sldMk cId="107534786" sldId="273"/>
            <ac:picMk id="2" creationId="{5372884B-E354-7031-7A4D-372850453166}"/>
          </ac:picMkLst>
        </pc:picChg>
        <pc:picChg chg="add mod">
          <ac:chgData name="Nacho Gauna" userId="23a47732b4cbb26a" providerId="LiveId" clId="{42D4638B-EB05-43C0-88CB-97108B2217E5}" dt="2025-07-21T19:05:59.072" v="1080" actId="1076"/>
          <ac:picMkLst>
            <pc:docMk/>
            <pc:sldMk cId="107534786" sldId="273"/>
            <ac:picMk id="3" creationId="{81B13A80-3B28-17E3-7416-95B4FF4ED124}"/>
          </ac:picMkLst>
        </pc:picChg>
        <pc:picChg chg="mod">
          <ac:chgData name="Nacho Gauna" userId="23a47732b4cbb26a" providerId="LiveId" clId="{42D4638B-EB05-43C0-88CB-97108B2217E5}" dt="2025-07-21T18:58:23.240" v="1045" actId="1076"/>
          <ac:picMkLst>
            <pc:docMk/>
            <pc:sldMk cId="107534786" sldId="273"/>
            <ac:picMk id="26" creationId="{22A311D6-5A92-53C1-53A8-B88E377B4621}"/>
          </ac:picMkLst>
        </pc:picChg>
        <pc:cxnChg chg="add del mod">
          <ac:chgData name="Nacho Gauna" userId="23a47732b4cbb26a" providerId="LiveId" clId="{42D4638B-EB05-43C0-88CB-97108B2217E5}" dt="2025-07-21T19:06:22.611" v="1082" actId="478"/>
          <ac:cxnSpMkLst>
            <pc:docMk/>
            <pc:sldMk cId="107534786" sldId="273"/>
            <ac:cxnSpMk id="5" creationId="{35D6524C-8613-CEA9-43CA-1DDE8C1E33E5}"/>
          </ac:cxnSpMkLst>
        </pc:cxnChg>
      </pc:sldChg>
      <pc:sldChg chg="addSp delSp modSp add mod modNotesTx">
        <pc:chgData name="Nacho Gauna" userId="23a47732b4cbb26a" providerId="LiveId" clId="{42D4638B-EB05-43C0-88CB-97108B2217E5}" dt="2025-07-21T19:27:09.290" v="1308" actId="5793"/>
        <pc:sldMkLst>
          <pc:docMk/>
          <pc:sldMk cId="2024277053" sldId="274"/>
        </pc:sldMkLst>
        <pc:spChg chg="add del mod">
          <ac:chgData name="Nacho Gauna" userId="23a47732b4cbb26a" providerId="LiveId" clId="{42D4638B-EB05-43C0-88CB-97108B2217E5}" dt="2025-07-21T18:55:04.773" v="927" actId="478"/>
          <ac:spMkLst>
            <pc:docMk/>
            <pc:sldMk cId="2024277053" sldId="274"/>
            <ac:spMk id="10" creationId="{138D5D48-BEFE-29A6-B7F8-B1D97197539F}"/>
          </ac:spMkLst>
        </pc:spChg>
        <pc:spChg chg="add mod">
          <ac:chgData name="Nacho Gauna" userId="23a47732b4cbb26a" providerId="LiveId" clId="{42D4638B-EB05-43C0-88CB-97108B2217E5}" dt="2025-07-21T18:55:16.645" v="935" actId="20577"/>
          <ac:spMkLst>
            <pc:docMk/>
            <pc:sldMk cId="2024277053" sldId="274"/>
            <ac:spMk id="11" creationId="{2743AE62-2CCA-C92E-30FE-241BC40CBD15}"/>
          </ac:spMkLst>
        </pc:spChg>
        <pc:spChg chg="del mod">
          <ac:chgData name="Nacho Gauna" userId="23a47732b4cbb26a" providerId="LiveId" clId="{42D4638B-EB05-43C0-88CB-97108B2217E5}" dt="2025-07-21T18:55:06.529" v="928" actId="478"/>
          <ac:spMkLst>
            <pc:docMk/>
            <pc:sldMk cId="2024277053" sldId="274"/>
            <ac:spMk id="20" creationId="{FA1A0D4C-4116-291D-6D92-6F109E764DC2}"/>
          </ac:spMkLst>
        </pc:spChg>
        <pc:spChg chg="mod">
          <ac:chgData name="Nacho Gauna" userId="23a47732b4cbb26a" providerId="LiveId" clId="{42D4638B-EB05-43C0-88CB-97108B2217E5}" dt="2025-07-21T18:58:15.134" v="1044" actId="1076"/>
          <ac:spMkLst>
            <pc:docMk/>
            <pc:sldMk cId="2024277053" sldId="274"/>
            <ac:spMk id="23" creationId="{F91F0FDF-5F45-435B-0D1C-2FD0191FC2D8}"/>
          </ac:spMkLst>
        </pc:spChg>
        <pc:spChg chg="del">
          <ac:chgData name="Nacho Gauna" userId="23a47732b4cbb26a" providerId="LiveId" clId="{42D4638B-EB05-43C0-88CB-97108B2217E5}" dt="2025-07-21T18:43:52.445" v="908" actId="478"/>
          <ac:spMkLst>
            <pc:docMk/>
            <pc:sldMk cId="2024277053" sldId="274"/>
            <ac:spMk id="31" creationId="{35364FD9-5DA1-61B8-1A0D-A8B043F72B06}"/>
          </ac:spMkLst>
        </pc:spChg>
        <pc:graphicFrameChg chg="add del mod">
          <ac:chgData name="Nacho Gauna" userId="23a47732b4cbb26a" providerId="LiveId" clId="{42D4638B-EB05-43C0-88CB-97108B2217E5}" dt="2025-07-21T18:44:12.015" v="910" actId="478"/>
          <ac:graphicFrameMkLst>
            <pc:docMk/>
            <pc:sldMk cId="2024277053" sldId="274"/>
            <ac:graphicFrameMk id="4" creationId="{F16B5729-A2EE-0D7A-9F63-1BACDD7E8B23}"/>
          </ac:graphicFrameMkLst>
        </pc:graphicFrameChg>
        <pc:graphicFrameChg chg="add del mod modGraphic">
          <ac:chgData name="Nacho Gauna" userId="23a47732b4cbb26a" providerId="LiveId" clId="{42D4638B-EB05-43C0-88CB-97108B2217E5}" dt="2025-07-21T18:50:49.890" v="919" actId="478"/>
          <ac:graphicFrameMkLst>
            <pc:docMk/>
            <pc:sldMk cId="2024277053" sldId="274"/>
            <ac:graphicFrameMk id="7" creationId="{513D6521-5B1F-ABA9-493E-DD80C3E98DF6}"/>
          </ac:graphicFrameMkLst>
        </pc:graphicFrameChg>
        <pc:picChg chg="del">
          <ac:chgData name="Nacho Gauna" userId="23a47732b4cbb26a" providerId="LiveId" clId="{42D4638B-EB05-43C0-88CB-97108B2217E5}" dt="2025-07-21T18:43:12.088" v="900" actId="478"/>
          <ac:picMkLst>
            <pc:docMk/>
            <pc:sldMk cId="2024277053" sldId="274"/>
            <ac:picMk id="2" creationId="{A30D635F-F365-9C76-6004-4943DDEB4F6F}"/>
          </ac:picMkLst>
        </pc:picChg>
        <pc:picChg chg="del">
          <ac:chgData name="Nacho Gauna" userId="23a47732b4cbb26a" providerId="LiveId" clId="{42D4638B-EB05-43C0-88CB-97108B2217E5}" dt="2025-07-21T18:43:12.417" v="901" actId="478"/>
          <ac:picMkLst>
            <pc:docMk/>
            <pc:sldMk cId="2024277053" sldId="274"/>
            <ac:picMk id="3" creationId="{EC4CB6E5-A1A4-0098-4E68-6FC4C09C8D20}"/>
          </ac:picMkLst>
        </pc:picChg>
        <pc:picChg chg="add del mod">
          <ac:chgData name="Nacho Gauna" userId="23a47732b4cbb26a" providerId="LiveId" clId="{42D4638B-EB05-43C0-88CB-97108B2217E5}" dt="2025-07-21T18:45:30.263" v="914" actId="478"/>
          <ac:picMkLst>
            <pc:docMk/>
            <pc:sldMk cId="2024277053" sldId="274"/>
            <ac:picMk id="6" creationId="{DA7D55D1-88CE-C2D1-8EFD-7C2A57DEABE9}"/>
          </ac:picMkLst>
        </pc:picChg>
        <pc:picChg chg="add mod">
          <ac:chgData name="Nacho Gauna" userId="23a47732b4cbb26a" providerId="LiveId" clId="{42D4638B-EB05-43C0-88CB-97108B2217E5}" dt="2025-07-21T18:55:54.530" v="940" actId="1076"/>
          <ac:picMkLst>
            <pc:docMk/>
            <pc:sldMk cId="2024277053" sldId="274"/>
            <ac:picMk id="9" creationId="{2ECCCF8E-9738-07B2-46A7-0A9C732ADA65}"/>
          </ac:picMkLst>
        </pc:picChg>
        <pc:picChg chg="mod">
          <ac:chgData name="Nacho Gauna" userId="23a47732b4cbb26a" providerId="LiveId" clId="{42D4638B-EB05-43C0-88CB-97108B2217E5}" dt="2025-07-21T18:58:10.455" v="1043" actId="1076"/>
          <ac:picMkLst>
            <pc:docMk/>
            <pc:sldMk cId="2024277053" sldId="274"/>
            <ac:picMk id="26" creationId="{3549BB4E-6EED-F25A-11C7-87BF8E982E28}"/>
          </ac:picMkLst>
        </pc:picChg>
        <pc:picChg chg="mod">
          <ac:chgData name="Nacho Gauna" userId="23a47732b4cbb26a" providerId="LiveId" clId="{42D4638B-EB05-43C0-88CB-97108B2217E5}" dt="2025-07-21T18:42:55.138" v="897" actId="207"/>
          <ac:picMkLst>
            <pc:docMk/>
            <pc:sldMk cId="2024277053" sldId="274"/>
            <ac:picMk id="28" creationId="{C26BBBED-FB5A-2806-6D81-AFF391791FBC}"/>
          </ac:picMkLst>
        </pc:picChg>
      </pc:sldChg>
      <pc:sldChg chg="modSp add mod modNotesTx">
        <pc:chgData name="Nacho Gauna" userId="23a47732b4cbb26a" providerId="LiveId" clId="{42D4638B-EB05-43C0-88CB-97108B2217E5}" dt="2025-07-21T19:16:17.527" v="1234" actId="1076"/>
        <pc:sldMkLst>
          <pc:docMk/>
          <pc:sldMk cId="269454230" sldId="275"/>
        </pc:sldMkLst>
        <pc:spChg chg="mod">
          <ac:chgData name="Nacho Gauna" userId="23a47732b4cbb26a" providerId="LiveId" clId="{42D4638B-EB05-43C0-88CB-97108B2217E5}" dt="2025-07-21T19:16:17.527" v="1234" actId="1076"/>
          <ac:spMkLst>
            <pc:docMk/>
            <pc:sldMk cId="269454230" sldId="275"/>
            <ac:spMk id="22" creationId="{4F23F297-D265-F0A7-101B-043B14267E5C}"/>
          </ac:spMkLst>
        </pc:spChg>
      </pc:sldChg>
      <pc:sldChg chg="modSp add mod modNotesTx">
        <pc:chgData name="Nacho Gauna" userId="23a47732b4cbb26a" providerId="LiveId" clId="{42D4638B-EB05-43C0-88CB-97108B2217E5}" dt="2025-07-21T19:15:55.976" v="1232" actId="1076"/>
        <pc:sldMkLst>
          <pc:docMk/>
          <pc:sldMk cId="1049242511" sldId="276"/>
        </pc:sldMkLst>
        <pc:spChg chg="mod">
          <ac:chgData name="Nacho Gauna" userId="23a47732b4cbb26a" providerId="LiveId" clId="{42D4638B-EB05-43C0-88CB-97108B2217E5}" dt="2025-07-21T19:15:55.976" v="1232" actId="1076"/>
          <ac:spMkLst>
            <pc:docMk/>
            <pc:sldMk cId="1049242511" sldId="276"/>
            <ac:spMk id="22" creationId="{392A5815-FD1E-C0B4-8FAF-C676B189CE3F}"/>
          </ac:spMkLst>
        </pc:spChg>
      </pc:sldChg>
    </pc:docChg>
  </pc:docChgLst>
  <pc:docChgLst>
    <pc:chgData name="Nacho Gauna" userId="23a47732b4cbb26a" providerId="LiveId" clId="{678365BA-9022-49BC-8260-1C40E659BAD6}"/>
    <pc:docChg chg="modSld sldOrd">
      <pc:chgData name="Nacho Gauna" userId="23a47732b4cbb26a" providerId="LiveId" clId="{678365BA-9022-49BC-8260-1C40E659BAD6}" dt="2025-07-21T19:47:32.689" v="1"/>
      <pc:docMkLst>
        <pc:docMk/>
      </pc:docMkLst>
      <pc:sldChg chg="ord">
        <pc:chgData name="Nacho Gauna" userId="23a47732b4cbb26a" providerId="LiveId" clId="{678365BA-9022-49BC-8260-1C40E659BAD6}" dt="2025-07-21T19:47:32.689" v="1"/>
        <pc:sldMkLst>
          <pc:docMk/>
          <pc:sldMk cId="3277966140" sldId="269"/>
        </pc:sldMkLst>
      </pc:sldChg>
    </pc:docChg>
  </pc:docChgLst>
  <pc:docChgLst>
    <pc:chgData name="Juan Pablo Saracino" userId="b94cdd0d0ecc3861" providerId="LiveId" clId="{43162BA1-9660-46FA-8D7E-DD6E0DB98FB4}"/>
    <pc:docChg chg="undo custSel modSld">
      <pc:chgData name="Juan Pablo Saracino" userId="b94cdd0d0ecc3861" providerId="LiveId" clId="{43162BA1-9660-46FA-8D7E-DD6E0DB98FB4}" dt="2025-07-09T15:14:32.961" v="429" actId="1076"/>
      <pc:docMkLst>
        <pc:docMk/>
      </pc:docMkLst>
      <pc:sldChg chg="addSp modSp mod">
        <pc:chgData name="Juan Pablo Saracino" userId="b94cdd0d0ecc3861" providerId="LiveId" clId="{43162BA1-9660-46FA-8D7E-DD6E0DB98FB4}" dt="2025-07-08T14:37:24.198" v="76" actId="5793"/>
        <pc:sldMkLst>
          <pc:docMk/>
          <pc:sldMk cId="3657122110" sldId="256"/>
        </pc:sldMkLst>
        <pc:spChg chg="add mod">
          <ac:chgData name="Juan Pablo Saracino" userId="b94cdd0d0ecc3861" providerId="LiveId" clId="{43162BA1-9660-46FA-8D7E-DD6E0DB98FB4}" dt="2025-07-08T14:37:24.198" v="76" actId="5793"/>
          <ac:spMkLst>
            <pc:docMk/>
            <pc:sldMk cId="3657122110" sldId="256"/>
            <ac:spMk id="2" creationId="{5B7923C5-9B24-55FC-43B5-20D056ABF337}"/>
          </ac:spMkLst>
        </pc:spChg>
      </pc:sldChg>
      <pc:sldChg chg="modSp mod">
        <pc:chgData name="Juan Pablo Saracino" userId="b94cdd0d0ecc3861" providerId="LiveId" clId="{43162BA1-9660-46FA-8D7E-DD6E0DB98FB4}" dt="2025-07-08T14:40:31.070" v="248" actId="20577"/>
        <pc:sldMkLst>
          <pc:docMk/>
          <pc:sldMk cId="2077195005" sldId="257"/>
        </pc:sldMkLst>
      </pc:sldChg>
      <pc:sldChg chg="addSp modSp mod">
        <pc:chgData name="Juan Pablo Saracino" userId="b94cdd0d0ecc3861" providerId="LiveId" clId="{43162BA1-9660-46FA-8D7E-DD6E0DB98FB4}" dt="2025-07-09T15:01:03.853" v="314" actId="1076"/>
        <pc:sldMkLst>
          <pc:docMk/>
          <pc:sldMk cId="391905935" sldId="259"/>
        </pc:sldMkLst>
        <pc:picChg chg="add mod">
          <ac:chgData name="Juan Pablo Saracino" userId="b94cdd0d0ecc3861" providerId="LiveId" clId="{43162BA1-9660-46FA-8D7E-DD6E0DB98FB4}" dt="2025-07-09T15:01:03.853" v="314" actId="1076"/>
          <ac:picMkLst>
            <pc:docMk/>
            <pc:sldMk cId="391905935" sldId="259"/>
            <ac:picMk id="4" creationId="{8FE4211B-B278-FD07-6AAB-9CD54F83EBB4}"/>
          </ac:picMkLst>
        </pc:picChg>
      </pc:sldChg>
      <pc:sldChg chg="modSp mod">
        <pc:chgData name="Juan Pablo Saracino" userId="b94cdd0d0ecc3861" providerId="LiveId" clId="{43162BA1-9660-46FA-8D7E-DD6E0DB98FB4}" dt="2025-07-09T15:13:56.759" v="406" actId="20577"/>
        <pc:sldMkLst>
          <pc:docMk/>
          <pc:sldMk cId="426747796" sldId="261"/>
        </pc:sldMkLst>
      </pc:sldChg>
      <pc:sldChg chg="modSp mod">
        <pc:chgData name="Juan Pablo Saracino" userId="b94cdd0d0ecc3861" providerId="LiveId" clId="{43162BA1-9660-46FA-8D7E-DD6E0DB98FB4}" dt="2025-07-09T15:14:09.460" v="426" actId="20577"/>
        <pc:sldMkLst>
          <pc:docMk/>
          <pc:sldMk cId="4128093794" sldId="262"/>
        </pc:sldMkLst>
      </pc:sldChg>
      <pc:sldChg chg="modSp">
        <pc:chgData name="Juan Pablo Saracino" userId="b94cdd0d0ecc3861" providerId="LiveId" clId="{43162BA1-9660-46FA-8D7E-DD6E0DB98FB4}" dt="2025-07-09T15:14:25.291" v="427" actId="1076"/>
        <pc:sldMkLst>
          <pc:docMk/>
          <pc:sldMk cId="4147901365" sldId="263"/>
        </pc:sldMkLst>
      </pc:sldChg>
      <pc:sldChg chg="addSp delSp modSp mod">
        <pc:chgData name="Juan Pablo Saracino" userId="b94cdd0d0ecc3861" providerId="LiveId" clId="{43162BA1-9660-46FA-8D7E-DD6E0DB98FB4}" dt="2025-07-09T15:10:10.633" v="390" actId="14100"/>
        <pc:sldMkLst>
          <pc:docMk/>
          <pc:sldMk cId="1936499544" sldId="265"/>
        </pc:sldMkLst>
        <pc:spChg chg="add mod">
          <ac:chgData name="Juan Pablo Saracino" userId="b94cdd0d0ecc3861" providerId="LiveId" clId="{43162BA1-9660-46FA-8D7E-DD6E0DB98FB4}" dt="2025-07-09T15:09:42.500" v="382" actId="1582"/>
          <ac:spMkLst>
            <pc:docMk/>
            <pc:sldMk cId="1936499544" sldId="265"/>
            <ac:spMk id="21" creationId="{F1D39457-3914-CACE-226F-10F75AF502B7}"/>
          </ac:spMkLst>
        </pc:spChg>
        <pc:picChg chg="add mod">
          <ac:chgData name="Juan Pablo Saracino" userId="b94cdd0d0ecc3861" providerId="LiveId" clId="{43162BA1-9660-46FA-8D7E-DD6E0DB98FB4}" dt="2025-07-09T15:09:54.070" v="384" actId="108"/>
          <ac:picMkLst>
            <pc:docMk/>
            <pc:sldMk cId="1936499544" sldId="265"/>
            <ac:picMk id="8" creationId="{0A65BCFF-C4EA-BDD1-155B-25B99011D10D}"/>
          </ac:picMkLst>
        </pc:picChg>
        <pc:picChg chg="add mod">
          <ac:chgData name="Juan Pablo Saracino" userId="b94cdd0d0ecc3861" providerId="LiveId" clId="{43162BA1-9660-46FA-8D7E-DD6E0DB98FB4}" dt="2025-07-09T15:10:10.633" v="390" actId="14100"/>
          <ac:picMkLst>
            <pc:docMk/>
            <pc:sldMk cId="1936499544" sldId="265"/>
            <ac:picMk id="10" creationId="{A6B39375-0165-9318-89AB-1A2966D236AF}"/>
          </ac:picMkLst>
        </pc:picChg>
        <pc:cxnChg chg="add mod">
          <ac:chgData name="Juan Pablo Saracino" userId="b94cdd0d0ecc3861" providerId="LiveId" clId="{43162BA1-9660-46FA-8D7E-DD6E0DB98FB4}" dt="2025-07-09T15:10:04.664" v="389" actId="14100"/>
          <ac:cxnSpMkLst>
            <pc:docMk/>
            <pc:sldMk cId="1936499544" sldId="265"/>
            <ac:cxnSpMk id="23" creationId="{A4C7623C-1A25-B50E-772A-F6EDC9A0AC1A}"/>
          </ac:cxnSpMkLst>
        </pc:cxnChg>
        <pc:cxnChg chg="add mod">
          <ac:chgData name="Juan Pablo Saracino" userId="b94cdd0d0ecc3861" providerId="LiveId" clId="{43162BA1-9660-46FA-8D7E-DD6E0DB98FB4}" dt="2025-07-09T15:10:01.832" v="388" actId="14100"/>
          <ac:cxnSpMkLst>
            <pc:docMk/>
            <pc:sldMk cId="1936499544" sldId="265"/>
            <ac:cxnSpMk id="24" creationId="{FBBA9181-1F4F-8116-B368-EBECDF238978}"/>
          </ac:cxnSpMkLst>
        </pc:cxnChg>
      </pc:sldChg>
      <pc:sldChg chg="modSp mod">
        <pc:chgData name="Juan Pablo Saracino" userId="b94cdd0d0ecc3861" providerId="LiveId" clId="{43162BA1-9660-46FA-8D7E-DD6E0DB98FB4}" dt="2025-07-09T15:14:30.057" v="428" actId="1076"/>
        <pc:sldMkLst>
          <pc:docMk/>
          <pc:sldMk cId="3089774372" sldId="267"/>
        </pc:sldMkLst>
      </pc:sldChg>
      <pc:sldChg chg="modSp">
        <pc:chgData name="Juan Pablo Saracino" userId="b94cdd0d0ecc3861" providerId="LiveId" clId="{43162BA1-9660-46FA-8D7E-DD6E0DB98FB4}" dt="2025-07-09T15:14:32.961" v="429" actId="1076"/>
        <pc:sldMkLst>
          <pc:docMk/>
          <pc:sldMk cId="922704106" sldId="268"/>
        </pc:sldMkLst>
      </pc:sldChg>
      <pc:sldChg chg="modSp mod">
        <pc:chgData name="Juan Pablo Saracino" userId="b94cdd0d0ecc3861" providerId="LiveId" clId="{43162BA1-9660-46FA-8D7E-DD6E0DB98FB4}" dt="2025-07-08T14:38:22.512" v="214" actId="12"/>
        <pc:sldMkLst>
          <pc:docMk/>
          <pc:sldMk cId="3277966140" sldId="269"/>
        </pc:sldMkLst>
        <pc:spChg chg="mod">
          <ac:chgData name="Juan Pablo Saracino" userId="b94cdd0d0ecc3861" providerId="LiveId" clId="{43162BA1-9660-46FA-8D7E-DD6E0DB98FB4}" dt="2025-07-08T14:38:22.512" v="214" actId="12"/>
          <ac:spMkLst>
            <pc:docMk/>
            <pc:sldMk cId="3277966140" sldId="269"/>
            <ac:spMk id="2" creationId="{8F39E907-2E02-77DF-B791-E5A5C94E15F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33F27C-2CEF-449A-BF5F-9858435D111C}" type="datetimeFigureOut">
              <a:rPr lang="es-AR" smtClean="0"/>
              <a:t>21/7/2025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64525C-8947-461E-8F71-839CC3825EB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45601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sz="1000" dirty="0">
                <a:solidFill>
                  <a:schemeClr val="bg1"/>
                </a:solidFill>
              </a:rPr>
              <a:t>Breve introducción: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AR" sz="1000" dirty="0">
                <a:solidFill>
                  <a:schemeClr val="bg1"/>
                </a:solidFill>
              </a:rPr>
              <a:t>Que son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AR" sz="1000" dirty="0">
                <a:solidFill>
                  <a:schemeClr val="bg1"/>
                </a:solidFill>
              </a:rPr>
              <a:t>Para que se utilizan</a:t>
            </a:r>
          </a:p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4525C-8947-461E-8F71-839CC3825EB8}" type="slidenum">
              <a:rPr lang="es-AR" smtClean="0"/>
              <a:t>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27614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AE8CE-0A1E-0875-93FE-A32758B4E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E07A8B0-46B1-09AB-0B3A-E315065331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0CC24B2-F6DF-62E1-E6C3-03EC19A083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>
                <a:solidFill>
                  <a:schemeClr val="bg1"/>
                </a:solidFill>
              </a:rPr>
              <a:t>Explicar brevemente el concept que surge de vigilancia y el </a:t>
            </a:r>
            <a:r>
              <a:rPr lang="es-MX" dirty="0" err="1">
                <a:solidFill>
                  <a:schemeClr val="bg1"/>
                </a:solidFill>
              </a:rPr>
              <a:t>model</a:t>
            </a:r>
            <a:r>
              <a:rPr lang="es-MX" dirty="0">
                <a:solidFill>
                  <a:schemeClr val="bg1"/>
                </a:solidFill>
              </a:rPr>
              <a:t> 3 evolución respecto a </a:t>
            </a:r>
            <a:r>
              <a:rPr lang="es-MX" dirty="0" err="1">
                <a:solidFill>
                  <a:schemeClr val="bg1"/>
                </a:solidFill>
              </a:rPr>
              <a:t>model</a:t>
            </a:r>
            <a:r>
              <a:rPr lang="es-MX" dirty="0">
                <a:solidFill>
                  <a:schemeClr val="bg1"/>
                </a:solidFill>
              </a:rPr>
              <a:t> 1 y 2</a:t>
            </a:r>
            <a:endParaRPr lang="es-AR" dirty="0">
              <a:solidFill>
                <a:schemeClr val="bg1"/>
              </a:solidFill>
            </a:endParaRPr>
          </a:p>
          <a:p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91C0606-C06F-1E5A-BB56-6FD965C923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4525C-8947-461E-8F71-839CC3825EB8}" type="slidenum">
              <a:rPr lang="es-AR" smtClean="0"/>
              <a:t>10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56567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0988B-8914-9502-5EEF-9F74C7ACD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F268732-33E0-9018-5314-4B9794BE42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7CE5EFA-E8DD-89A7-D7B5-EFE3E5235D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Mencionar el costo de cada componente, el total y la proyección para la implementación real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ES" altLang="es-ES" dirty="0">
                <a:solidFill>
                  <a:schemeClr val="bg1"/>
                </a:solidFill>
                <a:latin typeface="Arial" panose="020B0604020202020204" pitchFamily="34" charset="0"/>
              </a:rPr>
              <a:t>Rango aproximado de precio por prototipo vs producción en masa.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ES" altLang="es-ES" dirty="0">
                <a:solidFill>
                  <a:schemeClr val="bg1"/>
                </a:solidFill>
                <a:latin typeface="Arial" panose="020B0604020202020204" pitchFamily="34" charset="0"/>
              </a:rPr>
              <a:t>Palabras clave: “&gt; 50 % ahorro en volumen”.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MX" b="1" dirty="0"/>
              <a:t>Bajo costo actual</a:t>
            </a:r>
            <a:r>
              <a:rPr lang="es-MX" dirty="0"/>
              <a:t>: fabricado artesanalmente, posible </a:t>
            </a:r>
            <a:r>
              <a:rPr lang="es-MX" b="1" dirty="0"/>
              <a:t>reducción con producción en serie</a:t>
            </a:r>
            <a:r>
              <a:rPr lang="es-MX" dirty="0"/>
              <a:t>.</a:t>
            </a:r>
            <a:endParaRPr lang="es-ES" altLang="es-E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B4C8545-97D7-1238-0706-908FB8FDB8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4525C-8947-461E-8F71-839CC3825EB8}" type="slidenum">
              <a:rPr lang="es-AR" smtClean="0"/>
              <a:t>11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25674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4525C-8947-461E-8F71-839CC3825EB8}" type="slidenum">
              <a:rPr lang="es-AR" smtClean="0"/>
              <a:t>12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98753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06068-DFEB-93E2-76CA-01C628C0B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0CB7C71-E537-9842-86E1-FC372E180E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EFA8345-D516-EF42-CDC5-4BAEBA1DA0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8297121-A9B8-D92B-0868-16308E7B8A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4525C-8947-461E-8F71-839CC3825EB8}" type="slidenum">
              <a:rPr lang="es-AR" smtClean="0"/>
              <a:t>13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58521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AC920-7F5E-5EA5-50FB-79CF6E45F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DFF621B-F391-C6AA-5376-99079BF5E0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F60C362-9A67-32FE-8300-EE6F08F918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027831-B419-8E9A-8097-B66532E463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4525C-8947-461E-8F71-839CC3825EB8}" type="slidenum">
              <a:rPr lang="es-AR" smtClean="0"/>
              <a:t>14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10674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>
                <a:solidFill>
                  <a:schemeClr val="bg1"/>
                </a:solidFill>
              </a:rPr>
              <a:t>2–3 </a:t>
            </a:r>
            <a:r>
              <a:rPr lang="es-MX" dirty="0" err="1">
                <a:solidFill>
                  <a:schemeClr val="bg1"/>
                </a:solidFill>
              </a:rPr>
              <a:t>bullets</a:t>
            </a:r>
            <a:r>
              <a:rPr lang="es-MX" dirty="0">
                <a:solidFill>
                  <a:schemeClr val="bg1"/>
                </a:solidFill>
              </a:rPr>
              <a:t>: “Logramos…”, “Debe mejorar…”, “Impacto social…”</a:t>
            </a:r>
            <a:endParaRPr lang="es-AR" dirty="0">
              <a:solidFill>
                <a:schemeClr val="bg1"/>
              </a:solidFill>
            </a:endParaRPr>
          </a:p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4525C-8947-461E-8F71-839CC3825EB8}" type="slidenum">
              <a:rPr lang="es-AR" smtClean="0"/>
              <a:t>15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19925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>
                <a:solidFill>
                  <a:schemeClr val="bg1"/>
                </a:solidFill>
              </a:rPr>
              <a:t>¿Por qué nace </a:t>
            </a:r>
            <a:r>
              <a:rPr lang="es-MX" dirty="0" err="1">
                <a:solidFill>
                  <a:schemeClr val="bg1"/>
                </a:solidFill>
              </a:rPr>
              <a:t>SignGlasses</a:t>
            </a:r>
            <a:r>
              <a:rPr lang="es-MX" dirty="0">
                <a:solidFill>
                  <a:schemeClr val="bg1"/>
                </a:solidFill>
              </a:rPr>
              <a:t>?</a:t>
            </a:r>
          </a:p>
          <a:p>
            <a:r>
              <a:rPr lang="es-MX" dirty="0">
                <a:solidFill>
                  <a:schemeClr val="bg1"/>
                </a:solidFill>
              </a:rPr>
              <a:t>Palabras clave: inclusión, autonomía, accesibilidad.</a:t>
            </a:r>
          </a:p>
          <a:p>
            <a:r>
              <a:rPr lang="es-MX" dirty="0">
                <a:solidFill>
                  <a:schemeClr val="bg1"/>
                </a:solidFill>
              </a:rPr>
              <a:t>(personas sordas y la dificultad para comunicarse en entornos cotidianos debido al desconocimiento de la lengua de señas)</a:t>
            </a:r>
          </a:p>
          <a:p>
            <a:r>
              <a:rPr lang="es-MX" dirty="0">
                <a:solidFill>
                  <a:schemeClr val="bg1"/>
                </a:solidFill>
              </a:rPr>
              <a:t>Qué problemas resuelve y para quién.</a:t>
            </a:r>
          </a:p>
          <a:p>
            <a:endParaRPr lang="es-MX" dirty="0">
              <a:solidFill>
                <a:schemeClr val="bg1"/>
              </a:solidFill>
            </a:endParaRPr>
          </a:p>
          <a:p>
            <a:r>
              <a:rPr lang="es-MX" dirty="0">
                <a:solidFill>
                  <a:schemeClr val="bg1"/>
                </a:solidFill>
              </a:rPr>
              <a:t>Palabras clave: </a:t>
            </a:r>
            <a:r>
              <a:rPr lang="es-MX" dirty="0" err="1">
                <a:solidFill>
                  <a:schemeClr val="bg1"/>
                </a:solidFill>
              </a:rPr>
              <a:t>LSA→voz</a:t>
            </a:r>
            <a:r>
              <a:rPr lang="es-MX" dirty="0">
                <a:solidFill>
                  <a:schemeClr val="bg1"/>
                </a:solidFill>
              </a:rPr>
              <a:t>, manos libres.</a:t>
            </a:r>
            <a:endParaRPr lang="es-AR" dirty="0">
              <a:solidFill>
                <a:schemeClr val="bg1"/>
              </a:solidFill>
            </a:endParaRPr>
          </a:p>
          <a:p>
            <a:endParaRPr lang="es-AR" dirty="0">
              <a:solidFill>
                <a:schemeClr val="bg1"/>
              </a:solidFill>
            </a:endParaRPr>
          </a:p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4525C-8947-461E-8F71-839CC3825EB8}" type="slidenum">
              <a:rPr lang="es-AR" smtClean="0"/>
              <a:t>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96816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Función de traducción y de transcripción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Explicar como se implementa el hardware en el software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>
                <a:solidFill>
                  <a:schemeClr val="bg1"/>
                </a:solidFill>
              </a:rPr>
              <a:t>Paso a paso : “Captura → Extracción </a:t>
            </a:r>
            <a:r>
              <a:rPr lang="es-MX" dirty="0" err="1">
                <a:solidFill>
                  <a:schemeClr val="bg1"/>
                </a:solidFill>
              </a:rPr>
              <a:t>landmarks</a:t>
            </a:r>
            <a:r>
              <a:rPr lang="es-MX" dirty="0">
                <a:solidFill>
                  <a:schemeClr val="bg1"/>
                </a:solidFill>
              </a:rPr>
              <a:t> → Inferencia → Audio / Texto”. </a:t>
            </a:r>
            <a:r>
              <a:rPr lang="es-AR" dirty="0">
                <a:solidFill>
                  <a:schemeClr val="bg1"/>
                </a:solidFill>
              </a:rPr>
              <a:t>Breve diagrama estático de “Cámara → PC / Raspberry → Parlante / Pantalla”</a:t>
            </a:r>
          </a:p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4525C-8947-461E-8F71-839CC3825EB8}" type="slidenum">
              <a:rPr lang="es-AR" smtClean="0"/>
              <a:t>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95615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Explicar como funciona internamente el modelo </a:t>
            </a:r>
            <a:br>
              <a:rPr lang="es-MX" dirty="0"/>
            </a:br>
            <a:r>
              <a:rPr lang="es-AR" dirty="0">
                <a:solidFill>
                  <a:schemeClr val="bg1"/>
                </a:solidFill>
              </a:rPr>
              <a:t>Mencionar </a:t>
            </a:r>
            <a:r>
              <a:rPr lang="es-AR" dirty="0" err="1">
                <a:solidFill>
                  <a:schemeClr val="bg1"/>
                </a:solidFill>
              </a:rPr>
              <a:t>MediaPipe</a:t>
            </a:r>
            <a:r>
              <a:rPr lang="es-AR" dirty="0">
                <a:solidFill>
                  <a:schemeClr val="bg1"/>
                </a:solidFill>
              </a:rPr>
              <a:t>, </a:t>
            </a:r>
            <a:r>
              <a:rPr lang="es-AR" dirty="0" err="1">
                <a:solidFill>
                  <a:schemeClr val="bg1"/>
                </a:solidFill>
              </a:rPr>
              <a:t>TensorFlow</a:t>
            </a:r>
            <a:r>
              <a:rPr lang="es-AR" dirty="0">
                <a:solidFill>
                  <a:schemeClr val="bg1"/>
                </a:solidFill>
              </a:rPr>
              <a:t> Lite, UDP.</a:t>
            </a:r>
          </a:p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4525C-8947-461E-8F71-839CC3825EB8}" type="slidenum">
              <a:rPr lang="es-AR" smtClean="0"/>
              <a:t>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03541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Mencionar y mostrar los componentes</a:t>
            </a:r>
          </a:p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4525C-8947-461E-8F71-839CC3825EB8}" type="slidenum">
              <a:rPr lang="es-AR" smtClean="0"/>
              <a:t>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29503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2FCB1-BDDC-C3FA-6C91-9B1E14083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F78056B-86FE-17EE-94BB-58956506AD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B9AC943-C1E8-F779-11BD-BA7BAFEFD5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67CAEC2-6961-E1D0-47F3-EEB06D0AA8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4525C-8947-461E-8F71-839CC3825EB8}" type="slidenum">
              <a:rPr lang="es-AR" smtClean="0"/>
              <a:t>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56468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2AB50-DD13-DFD1-4C64-D0D19CB40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3AA2450-EDA5-1283-C614-6F7D0DB767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76C7B12-22FC-6A87-27B1-02EEA92C22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93050DD-C5E6-4F10-5161-C1C5DD23C5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4525C-8947-461E-8F71-839CC3825EB8}" type="slidenum">
              <a:rPr lang="es-AR" smtClean="0"/>
              <a:t>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32934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1C80B-A75A-29D4-B0C0-04A90F724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D386D59-7993-3E6F-EC4C-960E08DF84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7FF444B-D23B-D844-0453-F545309B6D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Filmina rápida</a:t>
            </a:r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29D552A-8718-5005-D038-1AC7B1A2C2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4525C-8947-461E-8F71-839CC3825EB8}" type="slidenum">
              <a:rPr lang="es-AR" smtClean="0"/>
              <a:t>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60526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>
                <a:solidFill>
                  <a:schemeClr val="bg1"/>
                </a:solidFill>
              </a:rPr>
              <a:t>Lo que se corrigió en cada iteración: iluminación, audio, software.</a:t>
            </a:r>
            <a:endParaRPr lang="es-AR" dirty="0">
              <a:solidFill>
                <a:schemeClr val="bg1"/>
              </a:solidFill>
            </a:endParaRPr>
          </a:p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4525C-8947-461E-8F71-839CC3825EB8}" type="slidenum">
              <a:rPr lang="es-AR" smtClean="0"/>
              <a:t>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32527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1C4899-646B-2EBF-0513-F95A7AFA3D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87B6E3-F1C1-8093-F987-37F20174AA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78C3CF-A1A5-BFD4-9736-594ABCAFF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548ED-9D4B-42DA-BA9D-62A928202EC6}" type="datetimeFigureOut">
              <a:rPr lang="es-AR" smtClean="0"/>
              <a:t>21/7/2025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9BB916-95FE-CFC4-E1CF-2F7A5B635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95B79B-6296-2AE7-50B7-147809A79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7D9E-5F72-41F0-AF8C-B1D32C25B3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1367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E59F4C-A7C2-FFAE-F577-286286537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7DD0770-7CA9-4BEE-02DA-555CE7CC1C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5F885D8-0E63-024B-251F-D6CF24F3E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548ED-9D4B-42DA-BA9D-62A928202EC6}" type="datetimeFigureOut">
              <a:rPr lang="es-AR" smtClean="0"/>
              <a:t>21/7/2025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F3D704-6520-E96D-F3FB-E376F5757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C88FD7-6D03-8E29-9BCA-214E2EB3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7D9E-5F72-41F0-AF8C-B1D32C25B3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99344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0B6F99E-6550-F7A9-2D66-BA2A74FA4B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B341E5B-C12E-59A7-AE48-2BD8FCC97A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2A06C46-1C9A-9705-5159-3E0BBD18D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548ED-9D4B-42DA-BA9D-62A928202EC6}" type="datetimeFigureOut">
              <a:rPr lang="es-AR" smtClean="0"/>
              <a:t>21/7/2025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BADFDB4-887B-65DE-FD8E-2F577BD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4A721EB-7BFB-7496-60B9-DB0694014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7D9E-5F72-41F0-AF8C-B1D32C25B3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48758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45484B-59BD-F43B-0D74-016C93430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3A1931-B3BF-3F74-8C4C-06CA65495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AE104C-A0A4-109E-3EAE-50056A5ED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548ED-9D4B-42DA-BA9D-62A928202EC6}" type="datetimeFigureOut">
              <a:rPr lang="es-AR" smtClean="0"/>
              <a:t>21/7/2025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6AC477D-0AEF-60A3-E72C-4F8185A8C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30EDC02-34A8-1271-1086-E88AF143F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7D9E-5F72-41F0-AF8C-B1D32C25B3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86448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761E55-E981-0A3E-53CE-BFEF6A191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103538C-ACF7-933B-EFD4-682361809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15A4CA-B4BE-9C75-1714-F8860CB8B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548ED-9D4B-42DA-BA9D-62A928202EC6}" type="datetimeFigureOut">
              <a:rPr lang="es-AR" smtClean="0"/>
              <a:t>21/7/2025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CD5060-1C35-0E3D-B98D-BBC9BFA06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AA1DFF-2551-F687-68B4-7A998D03A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7D9E-5F72-41F0-AF8C-B1D32C25B3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30481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139AD8-3E55-7372-7BEB-4D0838DD9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71CCED-262F-02F7-2C05-897E8FAA6C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9A69977-ABC6-7442-38D8-31C72EC33C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495224C-551C-6562-4F76-257D98B03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548ED-9D4B-42DA-BA9D-62A928202EC6}" type="datetimeFigureOut">
              <a:rPr lang="es-AR" smtClean="0"/>
              <a:t>21/7/2025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DB3018E-BB55-BDC2-4BD1-2320558FF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8A4C327-5C0E-2AC0-AE89-695D13E65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7D9E-5F72-41F0-AF8C-B1D32C25B3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99486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ED6E7E-9AAE-D2DB-9238-358308853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81ED49D-AA84-5B82-4B28-411BE0EA3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37F1561-3029-C5B0-EB85-806945B08E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39E2C6C-AC90-8162-95B8-8FC1C7E363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A0BDFC0-E3D6-6551-AD6B-E997814B47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F643555-8E5C-6838-345D-81688994A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548ED-9D4B-42DA-BA9D-62A928202EC6}" type="datetimeFigureOut">
              <a:rPr lang="es-AR" smtClean="0"/>
              <a:t>21/7/2025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B4DDB8E-989C-0D3A-288D-305F69A5A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D707555-D95C-730F-6513-54E6BF13E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7D9E-5F72-41F0-AF8C-B1D32C25B3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39701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7F3DFB-A15E-C49D-0020-10481A5A4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6DCC4F8-9D41-8939-6A8B-88210CB98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548ED-9D4B-42DA-BA9D-62A928202EC6}" type="datetimeFigureOut">
              <a:rPr lang="es-AR" smtClean="0"/>
              <a:t>21/7/2025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F96C20C-0588-C8E5-D69A-B4E4181B0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49337E7-0DB3-09EA-18AF-392F0E892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7D9E-5F72-41F0-AF8C-B1D32C25B3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39374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3F56329-E41A-1578-E8C5-E95046465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548ED-9D4B-42DA-BA9D-62A928202EC6}" type="datetimeFigureOut">
              <a:rPr lang="es-AR" smtClean="0"/>
              <a:t>21/7/2025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D5E01C1-4832-A367-CCE6-939100862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7382AC7-BF06-B643-2388-2A2544CC6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7D9E-5F72-41F0-AF8C-B1D32C25B3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07365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BD2CC4-1FB7-7552-1196-D26AF53C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5274F8-1E76-C5DF-572A-F0981C609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EB73FDD-7F04-DD6E-4564-B894E401C9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A30F2D5-8F7C-B18C-20FA-AE4DA662B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548ED-9D4B-42DA-BA9D-62A928202EC6}" type="datetimeFigureOut">
              <a:rPr lang="es-AR" smtClean="0"/>
              <a:t>21/7/2025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0826DFE-D83C-EE62-4545-95804AAC3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01EEDE7-60F4-7C40-C6E2-5A51BCC91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7D9E-5F72-41F0-AF8C-B1D32C25B3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56838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BB33A7-81C9-6C26-E475-124EA4115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65E8096-6874-DF28-3CF6-EC630B7A8C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F6614E3-8459-A61F-BEF7-66F33399EB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BC33177-9EEC-A450-B763-B62194D38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548ED-9D4B-42DA-BA9D-62A928202EC6}" type="datetimeFigureOut">
              <a:rPr lang="es-AR" smtClean="0"/>
              <a:t>21/7/2025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8557AD1-2F8B-00D6-E266-414828675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85FA3C2-78F5-FCD8-7A6C-E4A3AC66E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7D9E-5F72-41F0-AF8C-B1D32C25B3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4337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D4BAFC1-98A3-2932-13D8-5F5C05988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7048E61-9B49-1540-4EF0-758418F4B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C96BEA-F81B-AF27-CF9A-DA60DF7356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4548ED-9D4B-42DA-BA9D-62A928202EC6}" type="datetimeFigureOut">
              <a:rPr lang="es-AR" smtClean="0"/>
              <a:t>21/7/2025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657164-D1BE-AC79-E2F0-952E3C7F0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4491CD-4CD4-021F-70A9-A1A4FDAEB6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CC7D9E-5F72-41F0-AF8C-B1D32C25B3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56757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6.xml"/><Relationship Id="rId18" Type="http://schemas.openxmlformats.org/officeDocument/2006/relationships/image" Target="../media/image11.svg"/><Relationship Id="rId3" Type="http://schemas.openxmlformats.org/officeDocument/2006/relationships/image" Target="../media/image1.gif"/><Relationship Id="rId21" Type="http://schemas.openxmlformats.org/officeDocument/2006/relationships/image" Target="../media/image13.svg"/><Relationship Id="rId7" Type="http://schemas.openxmlformats.org/officeDocument/2006/relationships/slide" Target="slide3.xml"/><Relationship Id="rId12" Type="http://schemas.openxmlformats.org/officeDocument/2006/relationships/image" Target="../media/image7.svg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slide" Target="slide12.xml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6.png"/><Relationship Id="rId24" Type="http://schemas.openxmlformats.org/officeDocument/2006/relationships/image" Target="../media/image15.svg"/><Relationship Id="rId5" Type="http://schemas.openxmlformats.org/officeDocument/2006/relationships/image" Target="../media/image2.png"/><Relationship Id="rId15" Type="http://schemas.openxmlformats.org/officeDocument/2006/relationships/image" Target="../media/image9.svg"/><Relationship Id="rId23" Type="http://schemas.openxmlformats.org/officeDocument/2006/relationships/image" Target="../media/image14.png"/><Relationship Id="rId10" Type="http://schemas.openxmlformats.org/officeDocument/2006/relationships/slide" Target="slide5.xml"/><Relationship Id="rId19" Type="http://schemas.openxmlformats.org/officeDocument/2006/relationships/slide" Target="slide2.xml"/><Relationship Id="rId4" Type="http://schemas.openxmlformats.org/officeDocument/2006/relationships/slide" Target="slide1.xml"/><Relationship Id="rId9" Type="http://schemas.openxmlformats.org/officeDocument/2006/relationships/image" Target="../media/image5.svg"/><Relationship Id="rId14" Type="http://schemas.openxmlformats.org/officeDocument/2006/relationships/image" Target="../media/image8.png"/><Relationship Id="rId22" Type="http://schemas.openxmlformats.org/officeDocument/2006/relationships/slide" Target="slide1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6.png"/><Relationship Id="rId18" Type="http://schemas.openxmlformats.org/officeDocument/2006/relationships/image" Target="../media/image10.png"/><Relationship Id="rId3" Type="http://schemas.openxmlformats.org/officeDocument/2006/relationships/slide" Target="slide1.xml"/><Relationship Id="rId21" Type="http://schemas.openxmlformats.org/officeDocument/2006/relationships/image" Target="../media/image12.png"/><Relationship Id="rId7" Type="http://schemas.openxmlformats.org/officeDocument/2006/relationships/image" Target="../media/image4.png"/><Relationship Id="rId12" Type="http://schemas.openxmlformats.org/officeDocument/2006/relationships/slide" Target="slide5.xml"/><Relationship Id="rId17" Type="http://schemas.openxmlformats.org/officeDocument/2006/relationships/image" Target="../media/image29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8.png"/><Relationship Id="rId20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11" Type="http://schemas.openxmlformats.org/officeDocument/2006/relationships/image" Target="../media/image15.svg"/><Relationship Id="rId24" Type="http://schemas.openxmlformats.org/officeDocument/2006/relationships/image" Target="../media/image31.png"/><Relationship Id="rId5" Type="http://schemas.openxmlformats.org/officeDocument/2006/relationships/image" Target="../media/image17.svg"/><Relationship Id="rId15" Type="http://schemas.openxmlformats.org/officeDocument/2006/relationships/slide" Target="slide6.xml"/><Relationship Id="rId23" Type="http://schemas.openxmlformats.org/officeDocument/2006/relationships/image" Target="../media/image30.png"/><Relationship Id="rId10" Type="http://schemas.openxmlformats.org/officeDocument/2006/relationships/image" Target="../media/image14.png"/><Relationship Id="rId19" Type="http://schemas.openxmlformats.org/officeDocument/2006/relationships/image" Target="../media/image11.svg"/><Relationship Id="rId4" Type="http://schemas.openxmlformats.org/officeDocument/2006/relationships/image" Target="../media/image16.png"/><Relationship Id="rId9" Type="http://schemas.openxmlformats.org/officeDocument/2006/relationships/slide" Target="slide12.xml"/><Relationship Id="rId14" Type="http://schemas.openxmlformats.org/officeDocument/2006/relationships/image" Target="../media/image7.svg"/><Relationship Id="rId22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6.png"/><Relationship Id="rId18" Type="http://schemas.openxmlformats.org/officeDocument/2006/relationships/slide" Target="slide12.xml"/><Relationship Id="rId3" Type="http://schemas.openxmlformats.org/officeDocument/2006/relationships/slide" Target="slide1.xml"/><Relationship Id="rId21" Type="http://schemas.openxmlformats.org/officeDocument/2006/relationships/slide" Target="slide2.xml"/><Relationship Id="rId7" Type="http://schemas.openxmlformats.org/officeDocument/2006/relationships/image" Target="../media/image4.png"/><Relationship Id="rId12" Type="http://schemas.openxmlformats.org/officeDocument/2006/relationships/slide" Target="slide5.xml"/><Relationship Id="rId17" Type="http://schemas.openxmlformats.org/officeDocument/2006/relationships/image" Target="../media/image35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4.png"/><Relationship Id="rId20" Type="http://schemas.openxmlformats.org/officeDocument/2006/relationships/image" Target="../media/image11.svg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11" Type="http://schemas.openxmlformats.org/officeDocument/2006/relationships/image" Target="../media/image33.svg"/><Relationship Id="rId24" Type="http://schemas.openxmlformats.org/officeDocument/2006/relationships/image" Target="../media/image36.png"/><Relationship Id="rId5" Type="http://schemas.openxmlformats.org/officeDocument/2006/relationships/image" Target="../media/image17.svg"/><Relationship Id="rId15" Type="http://schemas.openxmlformats.org/officeDocument/2006/relationships/slide" Target="slide6.xml"/><Relationship Id="rId23" Type="http://schemas.openxmlformats.org/officeDocument/2006/relationships/image" Target="../media/image13.svg"/><Relationship Id="rId10" Type="http://schemas.openxmlformats.org/officeDocument/2006/relationships/image" Target="../media/image32.png"/><Relationship Id="rId19" Type="http://schemas.openxmlformats.org/officeDocument/2006/relationships/image" Target="../media/image10.png"/><Relationship Id="rId4" Type="http://schemas.openxmlformats.org/officeDocument/2006/relationships/image" Target="../media/image16.png"/><Relationship Id="rId9" Type="http://schemas.openxmlformats.org/officeDocument/2006/relationships/slide" Target="slide13.xml"/><Relationship Id="rId14" Type="http://schemas.openxmlformats.org/officeDocument/2006/relationships/image" Target="../media/image7.svg"/><Relationship Id="rId2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6.png"/><Relationship Id="rId18" Type="http://schemas.openxmlformats.org/officeDocument/2006/relationships/slide" Target="slide12.xml"/><Relationship Id="rId3" Type="http://schemas.openxmlformats.org/officeDocument/2006/relationships/slide" Target="slide1.xml"/><Relationship Id="rId21" Type="http://schemas.openxmlformats.org/officeDocument/2006/relationships/slide" Target="slide2.xml"/><Relationship Id="rId7" Type="http://schemas.openxmlformats.org/officeDocument/2006/relationships/image" Target="../media/image4.png"/><Relationship Id="rId12" Type="http://schemas.openxmlformats.org/officeDocument/2006/relationships/slide" Target="slide5.xml"/><Relationship Id="rId17" Type="http://schemas.openxmlformats.org/officeDocument/2006/relationships/image" Target="../media/image35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4.png"/><Relationship Id="rId20" Type="http://schemas.openxmlformats.org/officeDocument/2006/relationships/image" Target="../media/image40.svg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11" Type="http://schemas.openxmlformats.org/officeDocument/2006/relationships/image" Target="../media/image38.svg"/><Relationship Id="rId5" Type="http://schemas.openxmlformats.org/officeDocument/2006/relationships/image" Target="../media/image17.svg"/><Relationship Id="rId15" Type="http://schemas.openxmlformats.org/officeDocument/2006/relationships/slide" Target="slide6.xml"/><Relationship Id="rId23" Type="http://schemas.openxmlformats.org/officeDocument/2006/relationships/image" Target="../media/image13.svg"/><Relationship Id="rId10" Type="http://schemas.openxmlformats.org/officeDocument/2006/relationships/image" Target="../media/image37.png"/><Relationship Id="rId19" Type="http://schemas.openxmlformats.org/officeDocument/2006/relationships/image" Target="../media/image39.png"/><Relationship Id="rId4" Type="http://schemas.openxmlformats.org/officeDocument/2006/relationships/image" Target="../media/image16.png"/><Relationship Id="rId9" Type="http://schemas.openxmlformats.org/officeDocument/2006/relationships/slide" Target="slide13.xml"/><Relationship Id="rId14" Type="http://schemas.openxmlformats.org/officeDocument/2006/relationships/image" Target="../media/image7.svg"/><Relationship Id="rId2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6.png"/><Relationship Id="rId18" Type="http://schemas.openxmlformats.org/officeDocument/2006/relationships/image" Target="../media/image39.png"/><Relationship Id="rId3" Type="http://schemas.openxmlformats.org/officeDocument/2006/relationships/slide" Target="slide1.xml"/><Relationship Id="rId21" Type="http://schemas.openxmlformats.org/officeDocument/2006/relationships/image" Target="../media/image12.png"/><Relationship Id="rId7" Type="http://schemas.openxmlformats.org/officeDocument/2006/relationships/image" Target="../media/image4.png"/><Relationship Id="rId12" Type="http://schemas.openxmlformats.org/officeDocument/2006/relationships/slide" Target="slide5.xml"/><Relationship Id="rId17" Type="http://schemas.openxmlformats.org/officeDocument/2006/relationships/image" Target="../media/image35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4.png"/><Relationship Id="rId20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11" Type="http://schemas.openxmlformats.org/officeDocument/2006/relationships/image" Target="../media/image38.svg"/><Relationship Id="rId5" Type="http://schemas.openxmlformats.org/officeDocument/2006/relationships/image" Target="../media/image17.svg"/><Relationship Id="rId15" Type="http://schemas.openxmlformats.org/officeDocument/2006/relationships/slide" Target="slide6.xml"/><Relationship Id="rId10" Type="http://schemas.openxmlformats.org/officeDocument/2006/relationships/image" Target="../media/image37.png"/><Relationship Id="rId19" Type="http://schemas.openxmlformats.org/officeDocument/2006/relationships/image" Target="../media/image40.svg"/><Relationship Id="rId4" Type="http://schemas.openxmlformats.org/officeDocument/2006/relationships/image" Target="../media/image16.png"/><Relationship Id="rId9" Type="http://schemas.openxmlformats.org/officeDocument/2006/relationships/slide" Target="slide12.xml"/><Relationship Id="rId14" Type="http://schemas.openxmlformats.org/officeDocument/2006/relationships/image" Target="../media/image7.svg"/><Relationship Id="rId22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6.png"/><Relationship Id="rId18" Type="http://schemas.openxmlformats.org/officeDocument/2006/relationships/image" Target="../media/image39.png"/><Relationship Id="rId3" Type="http://schemas.openxmlformats.org/officeDocument/2006/relationships/slide" Target="slide1.xml"/><Relationship Id="rId21" Type="http://schemas.openxmlformats.org/officeDocument/2006/relationships/image" Target="../media/image12.png"/><Relationship Id="rId7" Type="http://schemas.openxmlformats.org/officeDocument/2006/relationships/image" Target="../media/image4.png"/><Relationship Id="rId12" Type="http://schemas.openxmlformats.org/officeDocument/2006/relationships/slide" Target="slide5.xml"/><Relationship Id="rId17" Type="http://schemas.openxmlformats.org/officeDocument/2006/relationships/image" Target="../media/image35.sv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4.png"/><Relationship Id="rId20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11" Type="http://schemas.openxmlformats.org/officeDocument/2006/relationships/image" Target="../media/image38.svg"/><Relationship Id="rId5" Type="http://schemas.openxmlformats.org/officeDocument/2006/relationships/image" Target="../media/image17.svg"/><Relationship Id="rId15" Type="http://schemas.openxmlformats.org/officeDocument/2006/relationships/slide" Target="slide6.xml"/><Relationship Id="rId10" Type="http://schemas.openxmlformats.org/officeDocument/2006/relationships/image" Target="../media/image37.png"/><Relationship Id="rId19" Type="http://schemas.openxmlformats.org/officeDocument/2006/relationships/image" Target="../media/image40.svg"/><Relationship Id="rId4" Type="http://schemas.openxmlformats.org/officeDocument/2006/relationships/image" Target="../media/image16.png"/><Relationship Id="rId9" Type="http://schemas.openxmlformats.org/officeDocument/2006/relationships/slide" Target="slide12.xml"/><Relationship Id="rId14" Type="http://schemas.openxmlformats.org/officeDocument/2006/relationships/image" Target="../media/image7.svg"/><Relationship Id="rId22" Type="http://schemas.openxmlformats.org/officeDocument/2006/relationships/image" Target="../media/image1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6.png"/><Relationship Id="rId18" Type="http://schemas.openxmlformats.org/officeDocument/2006/relationships/image" Target="../media/image39.png"/><Relationship Id="rId3" Type="http://schemas.openxmlformats.org/officeDocument/2006/relationships/slide" Target="slide1.xml"/><Relationship Id="rId21" Type="http://schemas.openxmlformats.org/officeDocument/2006/relationships/image" Target="../media/image12.png"/><Relationship Id="rId7" Type="http://schemas.openxmlformats.org/officeDocument/2006/relationships/image" Target="../media/image4.png"/><Relationship Id="rId12" Type="http://schemas.openxmlformats.org/officeDocument/2006/relationships/slide" Target="slide5.xml"/><Relationship Id="rId17" Type="http://schemas.openxmlformats.org/officeDocument/2006/relationships/image" Target="../media/image35.sv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4.png"/><Relationship Id="rId20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11" Type="http://schemas.openxmlformats.org/officeDocument/2006/relationships/image" Target="../media/image38.svg"/><Relationship Id="rId5" Type="http://schemas.openxmlformats.org/officeDocument/2006/relationships/image" Target="../media/image17.svg"/><Relationship Id="rId15" Type="http://schemas.openxmlformats.org/officeDocument/2006/relationships/slide" Target="slide6.xml"/><Relationship Id="rId10" Type="http://schemas.openxmlformats.org/officeDocument/2006/relationships/image" Target="../media/image37.png"/><Relationship Id="rId19" Type="http://schemas.openxmlformats.org/officeDocument/2006/relationships/image" Target="../media/image40.svg"/><Relationship Id="rId4" Type="http://schemas.openxmlformats.org/officeDocument/2006/relationships/image" Target="../media/image16.png"/><Relationship Id="rId9" Type="http://schemas.openxmlformats.org/officeDocument/2006/relationships/slide" Target="slide12.xml"/><Relationship Id="rId14" Type="http://schemas.openxmlformats.org/officeDocument/2006/relationships/image" Target="../media/image7.svg"/><Relationship Id="rId22" Type="http://schemas.openxmlformats.org/officeDocument/2006/relationships/image" Target="../media/image1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image" Target="../media/image7.svg"/><Relationship Id="rId18" Type="http://schemas.openxmlformats.org/officeDocument/2006/relationships/image" Target="../media/image40.svg"/><Relationship Id="rId3" Type="http://schemas.openxmlformats.org/officeDocument/2006/relationships/image" Target="../media/image16.png"/><Relationship Id="rId21" Type="http://schemas.openxmlformats.org/officeDocument/2006/relationships/image" Target="../media/image13.svg"/><Relationship Id="rId7" Type="http://schemas.openxmlformats.org/officeDocument/2006/relationships/image" Target="../media/image5.svg"/><Relationship Id="rId12" Type="http://schemas.openxmlformats.org/officeDocument/2006/relationships/image" Target="../media/image6.png"/><Relationship Id="rId17" Type="http://schemas.openxmlformats.org/officeDocument/2006/relationships/image" Target="../media/image39.png"/><Relationship Id="rId2" Type="http://schemas.openxmlformats.org/officeDocument/2006/relationships/slide" Target="slide1.xml"/><Relationship Id="rId16" Type="http://schemas.openxmlformats.org/officeDocument/2006/relationships/image" Target="../media/image35.sv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slide" Target="slide5.xml"/><Relationship Id="rId5" Type="http://schemas.openxmlformats.org/officeDocument/2006/relationships/slide" Target="slide3.xml"/><Relationship Id="rId15" Type="http://schemas.openxmlformats.org/officeDocument/2006/relationships/image" Target="../media/image34.png"/><Relationship Id="rId10" Type="http://schemas.openxmlformats.org/officeDocument/2006/relationships/image" Target="../media/image38.svg"/><Relationship Id="rId19" Type="http://schemas.openxmlformats.org/officeDocument/2006/relationships/slide" Target="slide2.xml"/><Relationship Id="rId4" Type="http://schemas.openxmlformats.org/officeDocument/2006/relationships/image" Target="../media/image17.svg"/><Relationship Id="rId9" Type="http://schemas.openxmlformats.org/officeDocument/2006/relationships/image" Target="../media/image37.png"/><Relationship Id="rId14" Type="http://schemas.openxmlformats.org/officeDocument/2006/relationships/slide" Target="slide6.xml"/><Relationship Id="rId22" Type="http://schemas.openxmlformats.org/officeDocument/2006/relationships/image" Target="../media/image1.gi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44.svg"/><Relationship Id="rId18" Type="http://schemas.openxmlformats.org/officeDocument/2006/relationships/image" Target="../media/image10.png"/><Relationship Id="rId3" Type="http://schemas.openxmlformats.org/officeDocument/2006/relationships/image" Target="../media/image2.png"/><Relationship Id="rId21" Type="http://schemas.openxmlformats.org/officeDocument/2006/relationships/image" Target="../media/image45.png"/><Relationship Id="rId7" Type="http://schemas.openxmlformats.org/officeDocument/2006/relationships/image" Target="../media/image42.svg"/><Relationship Id="rId12" Type="http://schemas.openxmlformats.org/officeDocument/2006/relationships/image" Target="../media/image43.png"/><Relationship Id="rId17" Type="http://schemas.openxmlformats.org/officeDocument/2006/relationships/slide" Target="slide12.xml"/><Relationship Id="rId2" Type="http://schemas.openxmlformats.org/officeDocument/2006/relationships/slide" Target="slide1.xml"/><Relationship Id="rId16" Type="http://schemas.openxmlformats.org/officeDocument/2006/relationships/image" Target="../media/image9.svg"/><Relationship Id="rId20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slide" Target="slide5.xml"/><Relationship Id="rId5" Type="http://schemas.openxmlformats.org/officeDocument/2006/relationships/slide" Target="slide3.xml"/><Relationship Id="rId15" Type="http://schemas.openxmlformats.org/officeDocument/2006/relationships/image" Target="../media/image8.png"/><Relationship Id="rId10" Type="http://schemas.openxmlformats.org/officeDocument/2006/relationships/image" Target="../media/image15.svg"/><Relationship Id="rId19" Type="http://schemas.openxmlformats.org/officeDocument/2006/relationships/image" Target="../media/image11.svg"/><Relationship Id="rId4" Type="http://schemas.openxmlformats.org/officeDocument/2006/relationships/image" Target="../media/image3.svg"/><Relationship Id="rId9" Type="http://schemas.openxmlformats.org/officeDocument/2006/relationships/image" Target="../media/image14.png"/><Relationship Id="rId14" Type="http://schemas.openxmlformats.org/officeDocument/2006/relationships/slide" Target="slide6.xml"/><Relationship Id="rId22" Type="http://schemas.openxmlformats.org/officeDocument/2006/relationships/image" Target="../media/image4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8.png"/><Relationship Id="rId18" Type="http://schemas.openxmlformats.org/officeDocument/2006/relationships/slide" Target="slide2.xml"/><Relationship Id="rId3" Type="http://schemas.openxmlformats.org/officeDocument/2006/relationships/slide" Target="slide1.xml"/><Relationship Id="rId21" Type="http://schemas.openxmlformats.org/officeDocument/2006/relationships/slide" Target="slide10.xml"/><Relationship Id="rId7" Type="http://schemas.openxmlformats.org/officeDocument/2006/relationships/image" Target="../media/image4.png"/><Relationship Id="rId12" Type="http://schemas.openxmlformats.org/officeDocument/2006/relationships/slide" Target="slide6.xml"/><Relationship Id="rId17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0.pn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11" Type="http://schemas.openxmlformats.org/officeDocument/2006/relationships/image" Target="../media/image7.svg"/><Relationship Id="rId5" Type="http://schemas.openxmlformats.org/officeDocument/2006/relationships/image" Target="../media/image17.svg"/><Relationship Id="rId15" Type="http://schemas.openxmlformats.org/officeDocument/2006/relationships/slide" Target="slide12.xml"/><Relationship Id="rId23" Type="http://schemas.openxmlformats.org/officeDocument/2006/relationships/image" Target="../media/image15.svg"/><Relationship Id="rId10" Type="http://schemas.openxmlformats.org/officeDocument/2006/relationships/image" Target="../media/image6.png"/><Relationship Id="rId19" Type="http://schemas.openxmlformats.org/officeDocument/2006/relationships/image" Target="../media/image18.png"/><Relationship Id="rId4" Type="http://schemas.openxmlformats.org/officeDocument/2006/relationships/image" Target="../media/image16.png"/><Relationship Id="rId9" Type="http://schemas.openxmlformats.org/officeDocument/2006/relationships/slide" Target="slide5.xml"/><Relationship Id="rId14" Type="http://schemas.openxmlformats.org/officeDocument/2006/relationships/image" Target="../media/image9.svg"/><Relationship Id="rId2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slide" Target="slide6.xml"/><Relationship Id="rId18" Type="http://schemas.openxmlformats.org/officeDocument/2006/relationships/image" Target="../media/image11.svg"/><Relationship Id="rId3" Type="http://schemas.openxmlformats.org/officeDocument/2006/relationships/image" Target="../media/image20.emf"/><Relationship Id="rId21" Type="http://schemas.openxmlformats.org/officeDocument/2006/relationships/image" Target="../media/image13.svg"/><Relationship Id="rId7" Type="http://schemas.openxmlformats.org/officeDocument/2006/relationships/slide" Target="slide3.xml"/><Relationship Id="rId12" Type="http://schemas.openxmlformats.org/officeDocument/2006/relationships/image" Target="../media/image7.svg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6" Type="http://schemas.openxmlformats.org/officeDocument/2006/relationships/slide" Target="slide12.xml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6.png"/><Relationship Id="rId24" Type="http://schemas.openxmlformats.org/officeDocument/2006/relationships/image" Target="../media/image15.svg"/><Relationship Id="rId5" Type="http://schemas.openxmlformats.org/officeDocument/2006/relationships/image" Target="../media/image16.png"/><Relationship Id="rId15" Type="http://schemas.openxmlformats.org/officeDocument/2006/relationships/image" Target="../media/image9.svg"/><Relationship Id="rId23" Type="http://schemas.openxmlformats.org/officeDocument/2006/relationships/image" Target="../media/image14.png"/><Relationship Id="rId10" Type="http://schemas.openxmlformats.org/officeDocument/2006/relationships/slide" Target="slide5.xml"/><Relationship Id="rId19" Type="http://schemas.openxmlformats.org/officeDocument/2006/relationships/slide" Target="slide2.xml"/><Relationship Id="rId4" Type="http://schemas.openxmlformats.org/officeDocument/2006/relationships/slide" Target="slide1.xml"/><Relationship Id="rId9" Type="http://schemas.openxmlformats.org/officeDocument/2006/relationships/image" Target="../media/image22.svg"/><Relationship Id="rId14" Type="http://schemas.openxmlformats.org/officeDocument/2006/relationships/image" Target="../media/image8.png"/><Relationship Id="rId22" Type="http://schemas.openxmlformats.org/officeDocument/2006/relationships/slide" Target="slide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6.png"/><Relationship Id="rId18" Type="http://schemas.openxmlformats.org/officeDocument/2006/relationships/slide" Target="slide12.xml"/><Relationship Id="rId26" Type="http://schemas.openxmlformats.org/officeDocument/2006/relationships/image" Target="../media/image15.svg"/><Relationship Id="rId3" Type="http://schemas.openxmlformats.org/officeDocument/2006/relationships/image" Target="../media/image23.png"/><Relationship Id="rId21" Type="http://schemas.openxmlformats.org/officeDocument/2006/relationships/slide" Target="slide2.xml"/><Relationship Id="rId7" Type="http://schemas.openxmlformats.org/officeDocument/2006/relationships/image" Target="../media/image16.png"/><Relationship Id="rId12" Type="http://schemas.openxmlformats.org/officeDocument/2006/relationships/slide" Target="slide5.xml"/><Relationship Id="rId17" Type="http://schemas.openxmlformats.org/officeDocument/2006/relationships/image" Target="../media/image9.svg"/><Relationship Id="rId25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8.png"/><Relationship Id="rId20" Type="http://schemas.openxmlformats.org/officeDocument/2006/relationships/image" Target="../media/image11.svg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11" Type="http://schemas.openxmlformats.org/officeDocument/2006/relationships/image" Target="../media/image22.svg"/><Relationship Id="rId24" Type="http://schemas.openxmlformats.org/officeDocument/2006/relationships/slide" Target="slide10.xml"/><Relationship Id="rId5" Type="http://schemas.openxmlformats.org/officeDocument/2006/relationships/image" Target="../media/image24.png"/><Relationship Id="rId15" Type="http://schemas.openxmlformats.org/officeDocument/2006/relationships/slide" Target="slide6.xml"/><Relationship Id="rId23" Type="http://schemas.openxmlformats.org/officeDocument/2006/relationships/image" Target="../media/image13.svg"/><Relationship Id="rId10" Type="http://schemas.openxmlformats.org/officeDocument/2006/relationships/image" Target="../media/image21.png"/><Relationship Id="rId19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slide" Target="slide3.xml"/><Relationship Id="rId14" Type="http://schemas.openxmlformats.org/officeDocument/2006/relationships/image" Target="../media/image7.svg"/><Relationship Id="rId2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8.png"/><Relationship Id="rId18" Type="http://schemas.openxmlformats.org/officeDocument/2006/relationships/slide" Target="slide2.xml"/><Relationship Id="rId3" Type="http://schemas.openxmlformats.org/officeDocument/2006/relationships/slide" Target="slide1.xml"/><Relationship Id="rId21" Type="http://schemas.openxmlformats.org/officeDocument/2006/relationships/image" Target="../media/image25.png"/><Relationship Id="rId7" Type="http://schemas.openxmlformats.org/officeDocument/2006/relationships/image" Target="../media/image21.png"/><Relationship Id="rId12" Type="http://schemas.openxmlformats.org/officeDocument/2006/relationships/slide" Target="slide6.xml"/><Relationship Id="rId17" Type="http://schemas.openxmlformats.org/officeDocument/2006/relationships/image" Target="../media/image11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0.png"/><Relationship Id="rId20" Type="http://schemas.openxmlformats.org/officeDocument/2006/relationships/image" Target="../media/image13.svg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11" Type="http://schemas.openxmlformats.org/officeDocument/2006/relationships/image" Target="../media/image7.svg"/><Relationship Id="rId24" Type="http://schemas.openxmlformats.org/officeDocument/2006/relationships/image" Target="../media/image15.svg"/><Relationship Id="rId5" Type="http://schemas.openxmlformats.org/officeDocument/2006/relationships/image" Target="../media/image17.svg"/><Relationship Id="rId15" Type="http://schemas.openxmlformats.org/officeDocument/2006/relationships/slide" Target="slide12.xml"/><Relationship Id="rId23" Type="http://schemas.openxmlformats.org/officeDocument/2006/relationships/image" Target="../media/image14.png"/><Relationship Id="rId10" Type="http://schemas.openxmlformats.org/officeDocument/2006/relationships/image" Target="../media/image6.png"/><Relationship Id="rId19" Type="http://schemas.openxmlformats.org/officeDocument/2006/relationships/image" Target="../media/image12.png"/><Relationship Id="rId4" Type="http://schemas.openxmlformats.org/officeDocument/2006/relationships/image" Target="../media/image16.png"/><Relationship Id="rId9" Type="http://schemas.openxmlformats.org/officeDocument/2006/relationships/slide" Target="slide5.xml"/><Relationship Id="rId14" Type="http://schemas.openxmlformats.org/officeDocument/2006/relationships/image" Target="../media/image9.svg"/><Relationship Id="rId22" Type="http://schemas.openxmlformats.org/officeDocument/2006/relationships/slide" Target="slide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8.png"/><Relationship Id="rId18" Type="http://schemas.openxmlformats.org/officeDocument/2006/relationships/slide" Target="slide2.xml"/><Relationship Id="rId3" Type="http://schemas.openxmlformats.org/officeDocument/2006/relationships/slide" Target="slide1.xml"/><Relationship Id="rId21" Type="http://schemas.openxmlformats.org/officeDocument/2006/relationships/slide" Target="slide10.xml"/><Relationship Id="rId7" Type="http://schemas.openxmlformats.org/officeDocument/2006/relationships/image" Target="../media/image4.png"/><Relationship Id="rId12" Type="http://schemas.openxmlformats.org/officeDocument/2006/relationships/slide" Target="slide7.xml"/><Relationship Id="rId17" Type="http://schemas.openxmlformats.org/officeDocument/2006/relationships/image" Target="../media/image11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0.png"/><Relationship Id="rId20" Type="http://schemas.openxmlformats.org/officeDocument/2006/relationships/image" Target="../media/image13.svg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11" Type="http://schemas.openxmlformats.org/officeDocument/2006/relationships/image" Target="../media/image27.svg"/><Relationship Id="rId5" Type="http://schemas.openxmlformats.org/officeDocument/2006/relationships/image" Target="../media/image17.svg"/><Relationship Id="rId15" Type="http://schemas.openxmlformats.org/officeDocument/2006/relationships/slide" Target="slide12.xml"/><Relationship Id="rId23" Type="http://schemas.openxmlformats.org/officeDocument/2006/relationships/image" Target="../media/image15.svg"/><Relationship Id="rId10" Type="http://schemas.openxmlformats.org/officeDocument/2006/relationships/image" Target="../media/image26.png"/><Relationship Id="rId19" Type="http://schemas.openxmlformats.org/officeDocument/2006/relationships/image" Target="../media/image12.png"/><Relationship Id="rId4" Type="http://schemas.openxmlformats.org/officeDocument/2006/relationships/image" Target="../media/image16.png"/><Relationship Id="rId9" Type="http://schemas.openxmlformats.org/officeDocument/2006/relationships/slide" Target="slide5.xml"/><Relationship Id="rId14" Type="http://schemas.openxmlformats.org/officeDocument/2006/relationships/image" Target="../media/image9.svg"/><Relationship Id="rId2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26.png"/><Relationship Id="rId18" Type="http://schemas.openxmlformats.org/officeDocument/2006/relationships/slide" Target="slide12.xml"/><Relationship Id="rId3" Type="http://schemas.openxmlformats.org/officeDocument/2006/relationships/slide" Target="slide1.xml"/><Relationship Id="rId21" Type="http://schemas.openxmlformats.org/officeDocument/2006/relationships/slide" Target="slide2.xml"/><Relationship Id="rId7" Type="http://schemas.openxmlformats.org/officeDocument/2006/relationships/image" Target="../media/image4.png"/><Relationship Id="rId12" Type="http://schemas.openxmlformats.org/officeDocument/2006/relationships/slide" Target="slide5.xml"/><Relationship Id="rId17" Type="http://schemas.openxmlformats.org/officeDocument/2006/relationships/image" Target="../media/image9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8.png"/><Relationship Id="rId20" Type="http://schemas.openxmlformats.org/officeDocument/2006/relationships/image" Target="../media/image11.svg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11" Type="http://schemas.openxmlformats.org/officeDocument/2006/relationships/image" Target="../media/image15.svg"/><Relationship Id="rId5" Type="http://schemas.openxmlformats.org/officeDocument/2006/relationships/image" Target="../media/image17.svg"/><Relationship Id="rId15" Type="http://schemas.openxmlformats.org/officeDocument/2006/relationships/slide" Target="slide6.xml"/><Relationship Id="rId23" Type="http://schemas.openxmlformats.org/officeDocument/2006/relationships/image" Target="../media/image13.svg"/><Relationship Id="rId10" Type="http://schemas.openxmlformats.org/officeDocument/2006/relationships/image" Target="../media/image14.png"/><Relationship Id="rId19" Type="http://schemas.openxmlformats.org/officeDocument/2006/relationships/image" Target="../media/image10.png"/><Relationship Id="rId4" Type="http://schemas.openxmlformats.org/officeDocument/2006/relationships/image" Target="../media/image16.png"/><Relationship Id="rId9" Type="http://schemas.openxmlformats.org/officeDocument/2006/relationships/slide" Target="slide10.xml"/><Relationship Id="rId14" Type="http://schemas.openxmlformats.org/officeDocument/2006/relationships/image" Target="../media/image27.svg"/><Relationship Id="rId2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26.png"/><Relationship Id="rId18" Type="http://schemas.openxmlformats.org/officeDocument/2006/relationships/slide" Target="slide12.xml"/><Relationship Id="rId3" Type="http://schemas.openxmlformats.org/officeDocument/2006/relationships/slide" Target="slide1.xml"/><Relationship Id="rId21" Type="http://schemas.openxmlformats.org/officeDocument/2006/relationships/slide" Target="slide2.xml"/><Relationship Id="rId7" Type="http://schemas.openxmlformats.org/officeDocument/2006/relationships/image" Target="../media/image4.png"/><Relationship Id="rId12" Type="http://schemas.openxmlformats.org/officeDocument/2006/relationships/slide" Target="slide5.xml"/><Relationship Id="rId17" Type="http://schemas.openxmlformats.org/officeDocument/2006/relationships/image" Target="../media/image9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8.png"/><Relationship Id="rId20" Type="http://schemas.openxmlformats.org/officeDocument/2006/relationships/image" Target="../media/image11.svg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11" Type="http://schemas.openxmlformats.org/officeDocument/2006/relationships/image" Target="../media/image15.svg"/><Relationship Id="rId5" Type="http://schemas.openxmlformats.org/officeDocument/2006/relationships/image" Target="../media/image17.svg"/><Relationship Id="rId15" Type="http://schemas.openxmlformats.org/officeDocument/2006/relationships/slide" Target="slide6.xml"/><Relationship Id="rId23" Type="http://schemas.openxmlformats.org/officeDocument/2006/relationships/image" Target="../media/image13.svg"/><Relationship Id="rId10" Type="http://schemas.openxmlformats.org/officeDocument/2006/relationships/image" Target="../media/image14.png"/><Relationship Id="rId19" Type="http://schemas.openxmlformats.org/officeDocument/2006/relationships/image" Target="../media/image10.png"/><Relationship Id="rId4" Type="http://schemas.openxmlformats.org/officeDocument/2006/relationships/image" Target="../media/image16.png"/><Relationship Id="rId9" Type="http://schemas.openxmlformats.org/officeDocument/2006/relationships/slide" Target="slide11.xml"/><Relationship Id="rId14" Type="http://schemas.openxmlformats.org/officeDocument/2006/relationships/image" Target="../media/image27.svg"/><Relationship Id="rId2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6.png"/><Relationship Id="rId18" Type="http://schemas.openxmlformats.org/officeDocument/2006/relationships/slide" Target="slide12.xml"/><Relationship Id="rId3" Type="http://schemas.openxmlformats.org/officeDocument/2006/relationships/slide" Target="slide1.xml"/><Relationship Id="rId21" Type="http://schemas.openxmlformats.org/officeDocument/2006/relationships/slide" Target="slide2.xml"/><Relationship Id="rId7" Type="http://schemas.openxmlformats.org/officeDocument/2006/relationships/image" Target="../media/image4.png"/><Relationship Id="rId12" Type="http://schemas.openxmlformats.org/officeDocument/2006/relationships/slide" Target="slide5.xml"/><Relationship Id="rId17" Type="http://schemas.openxmlformats.org/officeDocument/2006/relationships/image" Target="../media/image29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8.png"/><Relationship Id="rId20" Type="http://schemas.openxmlformats.org/officeDocument/2006/relationships/image" Target="../media/image11.svg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11" Type="http://schemas.openxmlformats.org/officeDocument/2006/relationships/image" Target="../media/image15.svg"/><Relationship Id="rId5" Type="http://schemas.openxmlformats.org/officeDocument/2006/relationships/image" Target="../media/image17.svg"/><Relationship Id="rId15" Type="http://schemas.openxmlformats.org/officeDocument/2006/relationships/slide" Target="slide6.xml"/><Relationship Id="rId23" Type="http://schemas.openxmlformats.org/officeDocument/2006/relationships/image" Target="../media/image13.svg"/><Relationship Id="rId10" Type="http://schemas.openxmlformats.org/officeDocument/2006/relationships/image" Target="../media/image14.png"/><Relationship Id="rId19" Type="http://schemas.openxmlformats.org/officeDocument/2006/relationships/image" Target="../media/image10.png"/><Relationship Id="rId4" Type="http://schemas.openxmlformats.org/officeDocument/2006/relationships/image" Target="../media/image16.png"/><Relationship Id="rId9" Type="http://schemas.openxmlformats.org/officeDocument/2006/relationships/slide" Target="slide11.xml"/><Relationship Id="rId14" Type="http://schemas.openxmlformats.org/officeDocument/2006/relationships/image" Target="../media/image7.svg"/><Relationship Id="rId2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adroTexto 24">
            <a:extLst>
              <a:ext uri="{FF2B5EF4-FFF2-40B4-BE49-F238E27FC236}">
                <a16:creationId xmlns:a16="http://schemas.microsoft.com/office/drawing/2014/main" id="{3A69A82B-1F96-C906-B6AB-17CD4B052F07}"/>
              </a:ext>
            </a:extLst>
          </p:cNvPr>
          <p:cNvSpPr txBox="1"/>
          <p:nvPr/>
        </p:nvSpPr>
        <p:spPr>
          <a:xfrm>
            <a:off x="1841958" y="314357"/>
            <a:ext cx="97780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9600" dirty="0">
                <a:solidFill>
                  <a:schemeClr val="bg1"/>
                </a:solidFill>
              </a:rPr>
              <a:t>SignGlasses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B7923C5-9B24-55FC-43B5-20D056ABF337}"/>
              </a:ext>
            </a:extLst>
          </p:cNvPr>
          <p:cNvSpPr txBox="1"/>
          <p:nvPr/>
        </p:nvSpPr>
        <p:spPr>
          <a:xfrm>
            <a:off x="2402006" y="1884017"/>
            <a:ext cx="9344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	</a:t>
            </a:r>
          </a:p>
          <a:p>
            <a:endParaRPr lang="es-AR" dirty="0"/>
          </a:p>
        </p:txBody>
      </p:sp>
      <p:pic>
        <p:nvPicPr>
          <p:cNvPr id="5" name="Imagen 4" descr="Captura de pantalla con letras y números&#10;&#10;El contenido generado por IA puede ser incorrecto.">
            <a:extLst>
              <a:ext uri="{FF2B5EF4-FFF2-40B4-BE49-F238E27FC236}">
                <a16:creationId xmlns:a16="http://schemas.microsoft.com/office/drawing/2014/main" id="{431EEE29-1AF8-62C5-97CD-15B3DFD05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893" y="1895700"/>
            <a:ext cx="8134149" cy="4667751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A0452C5C-2181-1958-CAFB-952374D42182}"/>
              </a:ext>
            </a:extLst>
          </p:cNvPr>
          <p:cNvSpPr/>
          <p:nvPr/>
        </p:nvSpPr>
        <p:spPr>
          <a:xfrm>
            <a:off x="445780" y="159238"/>
            <a:ext cx="1166883" cy="640421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D619646A-18E9-2183-3B03-320974498E88}"/>
              </a:ext>
            </a:extLst>
          </p:cNvPr>
          <p:cNvSpPr/>
          <p:nvPr/>
        </p:nvSpPr>
        <p:spPr>
          <a:xfrm>
            <a:off x="572021" y="360343"/>
            <a:ext cx="914400" cy="914401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0" name="Gráfico 9" descr="Hogar con relleno sólido">
            <a:hlinkClick r:id="rId4" action="ppaction://hlinksldjump"/>
            <a:extLst>
              <a:ext uri="{FF2B5EF4-FFF2-40B4-BE49-F238E27FC236}">
                <a16:creationId xmlns:a16="http://schemas.microsoft.com/office/drawing/2014/main" id="{5C2550AA-207A-0D86-AF20-F1E40DEF6A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5075" y="463398"/>
            <a:ext cx="708292" cy="708292"/>
          </a:xfrm>
          <a:prstGeom prst="rect">
            <a:avLst/>
          </a:prstGeom>
        </p:spPr>
      </p:pic>
      <p:pic>
        <p:nvPicPr>
          <p:cNvPr id="12" name="Gráfico 11" descr="Cerebro con relleno sólido">
            <a:hlinkClick r:id="rId7" action="ppaction://hlinksldjump"/>
            <a:extLst>
              <a:ext uri="{FF2B5EF4-FFF2-40B4-BE49-F238E27FC236}">
                <a16:creationId xmlns:a16="http://schemas.microsoft.com/office/drawing/2014/main" id="{5986FA2D-6BFC-17B6-0BA3-8232B97C4B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5075" y="2197650"/>
            <a:ext cx="708292" cy="708292"/>
          </a:xfrm>
          <a:prstGeom prst="rect">
            <a:avLst/>
          </a:prstGeom>
        </p:spPr>
      </p:pic>
      <p:pic>
        <p:nvPicPr>
          <p:cNvPr id="15" name="Gráfico 14" descr="Ordenador con relleno sólido">
            <a:hlinkClick r:id="rId10" action="ppaction://hlinksldjump"/>
            <a:extLst>
              <a:ext uri="{FF2B5EF4-FFF2-40B4-BE49-F238E27FC236}">
                <a16:creationId xmlns:a16="http://schemas.microsoft.com/office/drawing/2014/main" id="{AB5417B5-A7CF-FF16-E690-0833356583B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5075" y="3159894"/>
            <a:ext cx="708292" cy="708292"/>
          </a:xfrm>
          <a:prstGeom prst="rect">
            <a:avLst/>
          </a:prstGeom>
        </p:spPr>
      </p:pic>
      <p:pic>
        <p:nvPicPr>
          <p:cNvPr id="16" name="Gráfico 15" descr="Base de datos con relleno sólido">
            <a:hlinkClick r:id="rId13" action="ppaction://hlinksldjump"/>
            <a:extLst>
              <a:ext uri="{FF2B5EF4-FFF2-40B4-BE49-F238E27FC236}">
                <a16:creationId xmlns:a16="http://schemas.microsoft.com/office/drawing/2014/main" id="{EA3F21C6-BC87-2F56-DA0C-38EE13690F1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5075" y="4020241"/>
            <a:ext cx="708292" cy="708292"/>
          </a:xfrm>
          <a:prstGeom prst="rect">
            <a:avLst/>
          </a:prstGeom>
        </p:spPr>
      </p:pic>
      <p:pic>
        <p:nvPicPr>
          <p:cNvPr id="18" name="Gráfico 17" descr="Gafas con relleno sólido">
            <a:hlinkClick r:id="rId16" action="ppaction://hlinksldjump"/>
            <a:extLst>
              <a:ext uri="{FF2B5EF4-FFF2-40B4-BE49-F238E27FC236}">
                <a16:creationId xmlns:a16="http://schemas.microsoft.com/office/drawing/2014/main" id="{C3E0A027-B1BB-1002-63F7-5D8EA1BACF3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75075" y="5658253"/>
            <a:ext cx="708292" cy="708292"/>
          </a:xfrm>
          <a:prstGeom prst="rect">
            <a:avLst/>
          </a:prstGeom>
        </p:spPr>
      </p:pic>
      <p:pic>
        <p:nvPicPr>
          <p:cNvPr id="20" name="Gráfico 19" descr="Cabeza con engranajes con relleno sólido">
            <a:hlinkClick r:id="rId19" action="ppaction://hlinksldjump"/>
            <a:extLst>
              <a:ext uri="{FF2B5EF4-FFF2-40B4-BE49-F238E27FC236}">
                <a16:creationId xmlns:a16="http://schemas.microsoft.com/office/drawing/2014/main" id="{A94556CA-C5FA-1D1F-6D6D-8294450E435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75075" y="1330524"/>
            <a:ext cx="708292" cy="708292"/>
          </a:xfrm>
          <a:prstGeom prst="rect">
            <a:avLst/>
          </a:prstGeom>
        </p:spPr>
      </p:pic>
      <p:pic>
        <p:nvPicPr>
          <p:cNvPr id="22" name="Gráfico 21" descr="Lista de comprobación con relleno sólido">
            <a:hlinkClick r:id="rId22" action="ppaction://hlinksldjump"/>
            <a:extLst>
              <a:ext uri="{FF2B5EF4-FFF2-40B4-BE49-F238E27FC236}">
                <a16:creationId xmlns:a16="http://schemas.microsoft.com/office/drawing/2014/main" id="{AD202B99-7F42-6123-3B9F-713F8894E1B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75075" y="4839247"/>
            <a:ext cx="708292" cy="70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1221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41F5D-DF03-39E2-7CB4-9D7CA8F37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uadroTexto 19">
            <a:extLst>
              <a:ext uri="{FF2B5EF4-FFF2-40B4-BE49-F238E27FC236}">
                <a16:creationId xmlns:a16="http://schemas.microsoft.com/office/drawing/2014/main" id="{E258B141-FA97-B440-9358-380A412EDF89}"/>
              </a:ext>
            </a:extLst>
          </p:cNvPr>
          <p:cNvSpPr txBox="1"/>
          <p:nvPr/>
        </p:nvSpPr>
        <p:spPr>
          <a:xfrm>
            <a:off x="2356995" y="463398"/>
            <a:ext cx="85707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9600" dirty="0">
                <a:solidFill>
                  <a:schemeClr val="bg1"/>
                </a:solidFill>
              </a:rPr>
              <a:t>EVOLUCIÓN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7BBBF524-03B5-0750-9499-BBB45AA67DC8}"/>
              </a:ext>
            </a:extLst>
          </p:cNvPr>
          <p:cNvSpPr/>
          <p:nvPr/>
        </p:nvSpPr>
        <p:spPr>
          <a:xfrm>
            <a:off x="445780" y="159238"/>
            <a:ext cx="1166883" cy="640421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28DAD635-A546-7A6F-BF5B-B7B60069D44E}"/>
              </a:ext>
            </a:extLst>
          </p:cNvPr>
          <p:cNvSpPr/>
          <p:nvPr/>
        </p:nvSpPr>
        <p:spPr>
          <a:xfrm>
            <a:off x="572021" y="3923098"/>
            <a:ext cx="914400" cy="914401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4" name="Gráfico 23" descr="Hogar con relleno sólido">
            <a:hlinkClick r:id="rId3" action="ppaction://hlinksldjump"/>
            <a:extLst>
              <a:ext uri="{FF2B5EF4-FFF2-40B4-BE49-F238E27FC236}">
                <a16:creationId xmlns:a16="http://schemas.microsoft.com/office/drawing/2014/main" id="{75AAB1F8-120E-9433-893A-FCF188EE82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5075" y="463398"/>
            <a:ext cx="708292" cy="708292"/>
          </a:xfrm>
          <a:prstGeom prst="rect">
            <a:avLst/>
          </a:prstGeom>
        </p:spPr>
      </p:pic>
      <p:pic>
        <p:nvPicPr>
          <p:cNvPr id="25" name="Gráfico 24" descr="Cerebro con relleno sólido">
            <a:hlinkClick r:id="rId6" action="ppaction://hlinksldjump"/>
            <a:extLst>
              <a:ext uri="{FF2B5EF4-FFF2-40B4-BE49-F238E27FC236}">
                <a16:creationId xmlns:a16="http://schemas.microsoft.com/office/drawing/2014/main" id="{50975CCA-8069-FB52-8860-681E75A7DD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5075" y="2197650"/>
            <a:ext cx="708292" cy="708292"/>
          </a:xfrm>
          <a:prstGeom prst="rect">
            <a:avLst/>
          </a:prstGeom>
        </p:spPr>
      </p:pic>
      <p:pic>
        <p:nvPicPr>
          <p:cNvPr id="26" name="Gráfico 25" descr="Lista de comprobación con relleno sólido">
            <a:hlinkClick r:id="rId9" action="ppaction://hlinksldjump"/>
            <a:extLst>
              <a:ext uri="{FF2B5EF4-FFF2-40B4-BE49-F238E27FC236}">
                <a16:creationId xmlns:a16="http://schemas.microsoft.com/office/drawing/2014/main" id="{22A311D6-5A92-53C1-53A8-B88E377B46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5075" y="4892411"/>
            <a:ext cx="708292" cy="708292"/>
          </a:xfrm>
          <a:prstGeom prst="rect">
            <a:avLst/>
          </a:prstGeom>
        </p:spPr>
      </p:pic>
      <p:pic>
        <p:nvPicPr>
          <p:cNvPr id="27" name="Gráfico 26" descr="Ordenador con relleno sólido">
            <a:hlinkClick r:id="rId12" action="ppaction://hlinksldjump"/>
            <a:extLst>
              <a:ext uri="{FF2B5EF4-FFF2-40B4-BE49-F238E27FC236}">
                <a16:creationId xmlns:a16="http://schemas.microsoft.com/office/drawing/2014/main" id="{F9A9CDB8-016F-E838-8498-60C88CF4E0B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5075" y="3159894"/>
            <a:ext cx="708292" cy="708292"/>
          </a:xfrm>
          <a:prstGeom prst="rect">
            <a:avLst/>
          </a:prstGeom>
        </p:spPr>
      </p:pic>
      <p:pic>
        <p:nvPicPr>
          <p:cNvPr id="28" name="Gráfico 27" descr="Base de datos con relleno sólido">
            <a:hlinkClick r:id="rId15" action="ppaction://hlinksldjump"/>
            <a:extLst>
              <a:ext uri="{FF2B5EF4-FFF2-40B4-BE49-F238E27FC236}">
                <a16:creationId xmlns:a16="http://schemas.microsoft.com/office/drawing/2014/main" id="{E1B27021-5F79-01DD-A96C-63DE3221370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75075" y="4020241"/>
            <a:ext cx="708292" cy="708292"/>
          </a:xfrm>
          <a:prstGeom prst="rect">
            <a:avLst/>
          </a:prstGeom>
        </p:spPr>
      </p:pic>
      <p:pic>
        <p:nvPicPr>
          <p:cNvPr id="29" name="Gráfico 28" descr="Gafas con relleno sólido">
            <a:hlinkClick r:id="rId9" action="ppaction://hlinksldjump"/>
            <a:extLst>
              <a:ext uri="{FF2B5EF4-FFF2-40B4-BE49-F238E27FC236}">
                <a16:creationId xmlns:a16="http://schemas.microsoft.com/office/drawing/2014/main" id="{63402C19-4301-4D0F-A039-814CBA8C130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5075" y="5658253"/>
            <a:ext cx="708292" cy="708292"/>
          </a:xfrm>
          <a:prstGeom prst="rect">
            <a:avLst/>
          </a:prstGeom>
        </p:spPr>
      </p:pic>
      <p:pic>
        <p:nvPicPr>
          <p:cNvPr id="30" name="Gráfico 29" descr="Cabeza con engranajes con relleno sólido">
            <a:hlinkClick r:id="rId20" action="ppaction://hlinksldjump"/>
            <a:extLst>
              <a:ext uri="{FF2B5EF4-FFF2-40B4-BE49-F238E27FC236}">
                <a16:creationId xmlns:a16="http://schemas.microsoft.com/office/drawing/2014/main" id="{0DA02059-A24A-B15D-4BA5-D6E521555EA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75075" y="1330524"/>
            <a:ext cx="708292" cy="708292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5DDCB98B-C443-18EF-6080-06719A73D297}"/>
              </a:ext>
            </a:extLst>
          </p:cNvPr>
          <p:cNvSpPr txBox="1"/>
          <p:nvPr/>
        </p:nvSpPr>
        <p:spPr>
          <a:xfrm>
            <a:off x="2324911" y="2146194"/>
            <a:ext cx="8570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bg1"/>
                </a:solidFill>
                <a:sym typeface="Symbol" panose="05050102010706020507" pitchFamily="18" charset="2"/>
              </a:rPr>
              <a:t> </a:t>
            </a:r>
            <a:r>
              <a:rPr lang="es-MX" sz="2800" dirty="0">
                <a:solidFill>
                  <a:schemeClr val="bg1"/>
                </a:solidFill>
              </a:rPr>
              <a:t>Diseño Mecánico</a:t>
            </a:r>
            <a:endParaRPr lang="es-AR" sz="2800" dirty="0">
              <a:solidFill>
                <a:schemeClr val="bg1"/>
              </a:solidFill>
            </a:endParaRPr>
          </a:p>
        </p:txBody>
      </p:sp>
      <p:pic>
        <p:nvPicPr>
          <p:cNvPr id="2" name="Imagen 1" descr="Imagen que contiene arma, agua, viejo, aire&#10;&#10;El contenido generado por IA puede ser incorrecto.">
            <a:extLst>
              <a:ext uri="{FF2B5EF4-FFF2-40B4-BE49-F238E27FC236}">
                <a16:creationId xmlns:a16="http://schemas.microsoft.com/office/drawing/2014/main" id="{5372884B-E354-7031-7A4D-37285045316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324911" y="3361344"/>
            <a:ext cx="4236573" cy="2452121"/>
          </a:xfrm>
          <a:prstGeom prst="rect">
            <a:avLst/>
          </a:prstGeom>
        </p:spPr>
      </p:pic>
      <p:pic>
        <p:nvPicPr>
          <p:cNvPr id="3" name="Imagen 2" descr="Imagen que contiene interior, luz, tabla, colgando&#10;&#10;El contenido generado por IA puede ser incorrecto.">
            <a:extLst>
              <a:ext uri="{FF2B5EF4-FFF2-40B4-BE49-F238E27FC236}">
                <a16:creationId xmlns:a16="http://schemas.microsoft.com/office/drawing/2014/main" id="{81B13A80-3B28-17E3-7416-95B4FF4ED12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99205" y="2905942"/>
            <a:ext cx="4720774" cy="33346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5347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313C1-34D5-130E-4D8D-269C55C21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D7034782-0D34-9793-37A7-990CC0616E84}"/>
              </a:ext>
            </a:extLst>
          </p:cNvPr>
          <p:cNvSpPr/>
          <p:nvPr/>
        </p:nvSpPr>
        <p:spPr>
          <a:xfrm>
            <a:off x="445780" y="159238"/>
            <a:ext cx="1166883" cy="640421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F91F0FDF-5F45-435B-0D1C-2FD0191FC2D8}"/>
              </a:ext>
            </a:extLst>
          </p:cNvPr>
          <p:cNvSpPr/>
          <p:nvPr/>
        </p:nvSpPr>
        <p:spPr>
          <a:xfrm>
            <a:off x="572021" y="4756254"/>
            <a:ext cx="914400" cy="914401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4" name="Gráfico 23" descr="Hogar con relleno sólido">
            <a:hlinkClick r:id="rId3" action="ppaction://hlinksldjump"/>
            <a:extLst>
              <a:ext uri="{FF2B5EF4-FFF2-40B4-BE49-F238E27FC236}">
                <a16:creationId xmlns:a16="http://schemas.microsoft.com/office/drawing/2014/main" id="{0321917B-BE9A-3D5A-6DD2-26856E2FA5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5075" y="463398"/>
            <a:ext cx="708292" cy="708292"/>
          </a:xfrm>
          <a:prstGeom prst="rect">
            <a:avLst/>
          </a:prstGeom>
        </p:spPr>
      </p:pic>
      <p:pic>
        <p:nvPicPr>
          <p:cNvPr id="25" name="Gráfico 24" descr="Cerebro con relleno sólido">
            <a:hlinkClick r:id="rId6" action="ppaction://hlinksldjump"/>
            <a:extLst>
              <a:ext uri="{FF2B5EF4-FFF2-40B4-BE49-F238E27FC236}">
                <a16:creationId xmlns:a16="http://schemas.microsoft.com/office/drawing/2014/main" id="{216D6E7E-206A-60C2-0587-FF65F984ED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5075" y="2197650"/>
            <a:ext cx="708292" cy="708292"/>
          </a:xfrm>
          <a:prstGeom prst="rect">
            <a:avLst/>
          </a:prstGeom>
        </p:spPr>
      </p:pic>
      <p:pic>
        <p:nvPicPr>
          <p:cNvPr id="26" name="Gráfico 25" descr="Lista de comprobación con relleno sólido">
            <a:hlinkClick r:id="rId9" action="ppaction://hlinksldjump"/>
            <a:extLst>
              <a:ext uri="{FF2B5EF4-FFF2-40B4-BE49-F238E27FC236}">
                <a16:creationId xmlns:a16="http://schemas.microsoft.com/office/drawing/2014/main" id="{3549BB4E-6EED-F25A-11C7-87BF8E982E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5075" y="4859309"/>
            <a:ext cx="708292" cy="708292"/>
          </a:xfrm>
          <a:prstGeom prst="rect">
            <a:avLst/>
          </a:prstGeom>
        </p:spPr>
      </p:pic>
      <p:pic>
        <p:nvPicPr>
          <p:cNvPr id="27" name="Gráfico 26" descr="Ordenador con relleno sólido">
            <a:hlinkClick r:id="rId12" action="ppaction://hlinksldjump"/>
            <a:extLst>
              <a:ext uri="{FF2B5EF4-FFF2-40B4-BE49-F238E27FC236}">
                <a16:creationId xmlns:a16="http://schemas.microsoft.com/office/drawing/2014/main" id="{E2E8CEDB-6EEF-D25B-585D-7E3B29EF23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5075" y="3159894"/>
            <a:ext cx="708292" cy="708292"/>
          </a:xfrm>
          <a:prstGeom prst="rect">
            <a:avLst/>
          </a:prstGeom>
        </p:spPr>
      </p:pic>
      <p:pic>
        <p:nvPicPr>
          <p:cNvPr id="28" name="Gráfico 27" descr="Base de datos con relleno sólido">
            <a:hlinkClick r:id="rId15" action="ppaction://hlinksldjump"/>
            <a:extLst>
              <a:ext uri="{FF2B5EF4-FFF2-40B4-BE49-F238E27FC236}">
                <a16:creationId xmlns:a16="http://schemas.microsoft.com/office/drawing/2014/main" id="{C26BBBED-FB5A-2806-6D81-AFF391791FB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75075" y="4020241"/>
            <a:ext cx="708292" cy="708292"/>
          </a:xfrm>
          <a:prstGeom prst="rect">
            <a:avLst/>
          </a:prstGeom>
        </p:spPr>
      </p:pic>
      <p:pic>
        <p:nvPicPr>
          <p:cNvPr id="29" name="Gráfico 28" descr="Gafas con relleno sólido">
            <a:hlinkClick r:id="rId18" action="ppaction://hlinksldjump"/>
            <a:extLst>
              <a:ext uri="{FF2B5EF4-FFF2-40B4-BE49-F238E27FC236}">
                <a16:creationId xmlns:a16="http://schemas.microsoft.com/office/drawing/2014/main" id="{DB2C9CAA-2C79-22EB-EC0E-2DDDAECBFE0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75075" y="5658253"/>
            <a:ext cx="708292" cy="708292"/>
          </a:xfrm>
          <a:prstGeom prst="rect">
            <a:avLst/>
          </a:prstGeom>
        </p:spPr>
      </p:pic>
      <p:pic>
        <p:nvPicPr>
          <p:cNvPr id="30" name="Gráfico 29" descr="Cabeza con engranajes con relleno sólido">
            <a:hlinkClick r:id="rId21" action="ppaction://hlinksldjump"/>
            <a:extLst>
              <a:ext uri="{FF2B5EF4-FFF2-40B4-BE49-F238E27FC236}">
                <a16:creationId xmlns:a16="http://schemas.microsoft.com/office/drawing/2014/main" id="{D2B86752-5F4B-0CE9-27FA-179CE7371F8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75075" y="1330524"/>
            <a:ext cx="708292" cy="708292"/>
          </a:xfrm>
          <a:prstGeom prst="rect">
            <a:avLst/>
          </a:prstGeom>
        </p:spPr>
      </p:pic>
      <p:pic>
        <p:nvPicPr>
          <p:cNvPr id="9" name="Imagen 8" descr="Imagen que contiene luz, viendo, colgando, verde&#10;&#10;El contenido generado por IA puede ser incorrecto.">
            <a:extLst>
              <a:ext uri="{FF2B5EF4-FFF2-40B4-BE49-F238E27FC236}">
                <a16:creationId xmlns:a16="http://schemas.microsoft.com/office/drawing/2014/main" id="{2ECCCF8E-9738-07B2-46A7-0A9C732ADA6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587" y="1842622"/>
            <a:ext cx="6682902" cy="472082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2743AE62-2CCA-C92E-30FE-241BC40CBD15}"/>
              </a:ext>
            </a:extLst>
          </p:cNvPr>
          <p:cNvSpPr txBox="1"/>
          <p:nvPr/>
        </p:nvSpPr>
        <p:spPr>
          <a:xfrm>
            <a:off x="1802017" y="386860"/>
            <a:ext cx="9707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600" dirty="0">
                <a:solidFill>
                  <a:schemeClr val="bg1"/>
                </a:solidFill>
              </a:rPr>
              <a:t>COSTOS</a:t>
            </a:r>
            <a:endParaRPr lang="es-AR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2770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218F382-66B5-8554-8B05-A3613AEF640E}"/>
              </a:ext>
            </a:extLst>
          </p:cNvPr>
          <p:cNvSpPr txBox="1"/>
          <p:nvPr/>
        </p:nvSpPr>
        <p:spPr>
          <a:xfrm>
            <a:off x="2324911" y="463398"/>
            <a:ext cx="85707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9600" dirty="0">
                <a:solidFill>
                  <a:schemeClr val="bg1"/>
                </a:solidFill>
              </a:rPr>
              <a:t>FUTURO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FB5CC135-B954-5DEF-0F4E-215D021503F8}"/>
              </a:ext>
            </a:extLst>
          </p:cNvPr>
          <p:cNvSpPr/>
          <p:nvPr/>
        </p:nvSpPr>
        <p:spPr>
          <a:xfrm>
            <a:off x="445780" y="159238"/>
            <a:ext cx="1166883" cy="640421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96DE67A-46BB-539B-E853-F55A9C4A8014}"/>
              </a:ext>
            </a:extLst>
          </p:cNvPr>
          <p:cNvSpPr/>
          <p:nvPr/>
        </p:nvSpPr>
        <p:spPr>
          <a:xfrm>
            <a:off x="572021" y="5555198"/>
            <a:ext cx="914400" cy="914401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6" name="Gráfico 5" descr="Hogar con relleno sólido">
            <a:hlinkClick r:id="rId3" action="ppaction://hlinksldjump"/>
            <a:extLst>
              <a:ext uri="{FF2B5EF4-FFF2-40B4-BE49-F238E27FC236}">
                <a16:creationId xmlns:a16="http://schemas.microsoft.com/office/drawing/2014/main" id="{B2DE1011-94AE-AFAC-2F9B-C5EA63F19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5075" y="463398"/>
            <a:ext cx="708292" cy="708292"/>
          </a:xfrm>
          <a:prstGeom prst="rect">
            <a:avLst/>
          </a:prstGeom>
        </p:spPr>
      </p:pic>
      <p:pic>
        <p:nvPicPr>
          <p:cNvPr id="7" name="Gráfico 6" descr="Cerebro con relleno sólido">
            <a:hlinkClick r:id="rId6" action="ppaction://hlinksldjump"/>
            <a:extLst>
              <a:ext uri="{FF2B5EF4-FFF2-40B4-BE49-F238E27FC236}">
                <a16:creationId xmlns:a16="http://schemas.microsoft.com/office/drawing/2014/main" id="{E343B820-4671-772D-FD05-26BE1051A7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5075" y="2197650"/>
            <a:ext cx="708292" cy="708292"/>
          </a:xfrm>
          <a:prstGeom prst="rect">
            <a:avLst/>
          </a:prstGeom>
        </p:spPr>
      </p:pic>
      <p:pic>
        <p:nvPicPr>
          <p:cNvPr id="8" name="Gráfico 7" descr="Lista de comprobación con relleno sólido">
            <a:hlinkClick r:id="rId9" action="ppaction://hlinksldjump"/>
            <a:extLst>
              <a:ext uri="{FF2B5EF4-FFF2-40B4-BE49-F238E27FC236}">
                <a16:creationId xmlns:a16="http://schemas.microsoft.com/office/drawing/2014/main" id="{D16F36AD-B29F-16C1-5B49-979AAFD1E0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5075" y="4831588"/>
            <a:ext cx="708292" cy="708292"/>
          </a:xfrm>
          <a:prstGeom prst="rect">
            <a:avLst/>
          </a:prstGeom>
        </p:spPr>
      </p:pic>
      <p:pic>
        <p:nvPicPr>
          <p:cNvPr id="9" name="Gráfico 8" descr="Ordenador con relleno sólido">
            <a:hlinkClick r:id="rId12" action="ppaction://hlinksldjump"/>
            <a:extLst>
              <a:ext uri="{FF2B5EF4-FFF2-40B4-BE49-F238E27FC236}">
                <a16:creationId xmlns:a16="http://schemas.microsoft.com/office/drawing/2014/main" id="{0EB6B163-ACBA-CA35-2E13-446159B1D48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5075" y="3159894"/>
            <a:ext cx="708292" cy="708292"/>
          </a:xfrm>
          <a:prstGeom prst="rect">
            <a:avLst/>
          </a:prstGeom>
        </p:spPr>
      </p:pic>
      <p:pic>
        <p:nvPicPr>
          <p:cNvPr id="10" name="Gráfico 9" descr="Base de datos con relleno sólido">
            <a:hlinkClick r:id="rId15" action="ppaction://hlinksldjump"/>
            <a:extLst>
              <a:ext uri="{FF2B5EF4-FFF2-40B4-BE49-F238E27FC236}">
                <a16:creationId xmlns:a16="http://schemas.microsoft.com/office/drawing/2014/main" id="{BAB76D16-1276-C7C9-E260-A44EB9B0A13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75075" y="4020241"/>
            <a:ext cx="708292" cy="708292"/>
          </a:xfrm>
          <a:prstGeom prst="rect">
            <a:avLst/>
          </a:prstGeom>
        </p:spPr>
      </p:pic>
      <p:pic>
        <p:nvPicPr>
          <p:cNvPr id="20" name="Gráfico 19" descr="Gafas con relleno sólido">
            <a:hlinkClick r:id="rId18" action="ppaction://hlinksldjump"/>
            <a:extLst>
              <a:ext uri="{FF2B5EF4-FFF2-40B4-BE49-F238E27FC236}">
                <a16:creationId xmlns:a16="http://schemas.microsoft.com/office/drawing/2014/main" id="{27D71101-5BDD-2831-3EFE-4AC5F2C2BA0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75075" y="5658253"/>
            <a:ext cx="708292" cy="708292"/>
          </a:xfrm>
          <a:prstGeom prst="rect">
            <a:avLst/>
          </a:prstGeom>
        </p:spPr>
      </p:pic>
      <p:pic>
        <p:nvPicPr>
          <p:cNvPr id="21" name="Gráfico 20" descr="Cabeza con engranajes con relleno sólido">
            <a:hlinkClick r:id="rId21" action="ppaction://hlinksldjump"/>
            <a:extLst>
              <a:ext uri="{FF2B5EF4-FFF2-40B4-BE49-F238E27FC236}">
                <a16:creationId xmlns:a16="http://schemas.microsoft.com/office/drawing/2014/main" id="{3E7D4E97-40B2-7DFC-0FE9-3073C9B0F63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75075" y="1330524"/>
            <a:ext cx="708292" cy="708292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3457C742-0278-9B48-D37B-0774BE1141FE}"/>
              </a:ext>
            </a:extLst>
          </p:cNvPr>
          <p:cNvSpPr txBox="1"/>
          <p:nvPr/>
        </p:nvSpPr>
        <p:spPr>
          <a:xfrm>
            <a:off x="2324911" y="1731359"/>
            <a:ext cx="857079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bg1"/>
                </a:solidFill>
                <a:sym typeface="Symbol" panose="05050102010706020507" pitchFamily="18" charset="2"/>
              </a:rPr>
              <a:t>📺 Pantalla:</a:t>
            </a:r>
          </a:p>
          <a:p>
            <a:r>
              <a:rPr lang="es-MX" sz="2800" dirty="0">
                <a:solidFill>
                  <a:schemeClr val="bg1"/>
                </a:solidFill>
                <a:sym typeface="Symbol" panose="05050102010706020507" pitchFamily="18" charset="2"/>
              </a:rPr>
              <a:t> </a:t>
            </a:r>
            <a:r>
              <a:rPr lang="es-MX" sz="2800" dirty="0" err="1">
                <a:solidFill>
                  <a:schemeClr val="bg1"/>
                </a:solidFill>
                <a:sym typeface="Symbol" panose="05050102010706020507" pitchFamily="18" charset="2"/>
              </a:rPr>
              <a:t>Display</a:t>
            </a:r>
            <a:r>
              <a:rPr lang="es-MX" sz="2800" dirty="0">
                <a:solidFill>
                  <a:schemeClr val="bg1"/>
                </a:solidFill>
                <a:sym typeface="Symbol" panose="05050102010706020507" pitchFamily="18" charset="2"/>
              </a:rPr>
              <a:t> alto brillo + control dinámico.</a:t>
            </a:r>
          </a:p>
          <a:p>
            <a:r>
              <a:rPr lang="es-MX" sz="2800" dirty="0">
                <a:solidFill>
                  <a:schemeClr val="bg1"/>
                </a:solidFill>
                <a:sym typeface="Symbol" panose="05050102010706020507" pitchFamily="18" charset="2"/>
              </a:rPr>
              <a:t> OLED transparente o proyección AR.</a:t>
            </a:r>
          </a:p>
          <a:p>
            <a:endParaRPr lang="es-MX" sz="2800" dirty="0">
              <a:solidFill>
                <a:schemeClr val="bg1"/>
              </a:solidFill>
              <a:sym typeface="Symbol" panose="05050102010706020507" pitchFamily="18" charset="2"/>
            </a:endParaRPr>
          </a:p>
          <a:p>
            <a:r>
              <a:rPr lang="es-MX" sz="2800" dirty="0">
                <a:solidFill>
                  <a:schemeClr val="bg1"/>
                </a:solidFill>
                <a:sym typeface="Symbol" panose="05050102010706020507" pitchFamily="18" charset="2"/>
              </a:rPr>
              <a:t>🎤 Micrófono:</a:t>
            </a:r>
          </a:p>
          <a:p>
            <a:r>
              <a:rPr lang="es-MX" sz="2800" dirty="0">
                <a:solidFill>
                  <a:schemeClr val="bg1"/>
                </a:solidFill>
                <a:sym typeface="Symbol" panose="05050102010706020507" pitchFamily="18" charset="2"/>
              </a:rPr>
              <a:t> Direccional con cancelación de ruido/eco.</a:t>
            </a:r>
          </a:p>
          <a:p>
            <a:r>
              <a:rPr lang="es-MX" sz="2800" dirty="0">
                <a:solidFill>
                  <a:schemeClr val="bg1"/>
                </a:solidFill>
                <a:sym typeface="Symbol" panose="05050102010706020507" pitchFamily="18" charset="2"/>
              </a:rPr>
              <a:t> Mayor alcance, precisión y reconocimiento de voz.</a:t>
            </a:r>
          </a:p>
          <a:p>
            <a:pPr marL="457200" indent="-457200">
              <a:buFont typeface="Symbol" panose="05050102010706020507" pitchFamily="18" charset="2"/>
              <a:buChar char="·"/>
            </a:pPr>
            <a:endParaRPr lang="es-MX" sz="2800" dirty="0">
              <a:solidFill>
                <a:schemeClr val="bg1"/>
              </a:solidFill>
              <a:sym typeface="Symbol" panose="05050102010706020507" pitchFamily="18" charset="2"/>
            </a:endParaRPr>
          </a:p>
          <a:p>
            <a:r>
              <a:rPr lang="es-MX" sz="2800" dirty="0">
                <a:solidFill>
                  <a:schemeClr val="bg1"/>
                </a:solidFill>
                <a:sym typeface="Symbol" panose="05050102010706020507" pitchFamily="18" charset="2"/>
              </a:rPr>
              <a:t>🔊 Audio:</a:t>
            </a:r>
          </a:p>
          <a:p>
            <a:r>
              <a:rPr lang="es-MX" sz="2800" dirty="0">
                <a:solidFill>
                  <a:schemeClr val="bg1"/>
                </a:solidFill>
                <a:sym typeface="Symbol" panose="05050102010706020507" pitchFamily="18" charset="2"/>
              </a:rPr>
              <a:t> Parlantes integrados más potentes.</a:t>
            </a:r>
          </a:p>
          <a:p>
            <a:r>
              <a:rPr lang="es-MX" sz="2800" dirty="0">
                <a:solidFill>
                  <a:schemeClr val="bg1"/>
                </a:solidFill>
                <a:sym typeface="Symbol" panose="05050102010706020507" pitchFamily="18" charset="2"/>
              </a:rPr>
              <a:t> Control volumen táctil y visualización.</a:t>
            </a:r>
          </a:p>
        </p:txBody>
      </p:sp>
    </p:spTree>
    <p:extLst>
      <p:ext uri="{BB962C8B-B14F-4D97-AF65-F5344CB8AC3E}">
        <p14:creationId xmlns:p14="http://schemas.microsoft.com/office/powerpoint/2010/main" val="41280937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34EDC-8708-1C0D-FF75-D1B309DA3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D5A4678-10E2-5DA3-A7E9-B5FA9327EF3C}"/>
              </a:ext>
            </a:extLst>
          </p:cNvPr>
          <p:cNvSpPr txBox="1"/>
          <p:nvPr/>
        </p:nvSpPr>
        <p:spPr>
          <a:xfrm>
            <a:off x="2324911" y="463398"/>
            <a:ext cx="85707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9600" dirty="0">
                <a:solidFill>
                  <a:schemeClr val="bg1"/>
                </a:solidFill>
              </a:rPr>
              <a:t>FUTURO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AF942B56-55D7-335C-E2B5-09356A9EECAD}"/>
              </a:ext>
            </a:extLst>
          </p:cNvPr>
          <p:cNvSpPr/>
          <p:nvPr/>
        </p:nvSpPr>
        <p:spPr>
          <a:xfrm>
            <a:off x="445780" y="159238"/>
            <a:ext cx="1166883" cy="640421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68AA5DCA-AAD9-CF48-578E-73DDE8049282}"/>
              </a:ext>
            </a:extLst>
          </p:cNvPr>
          <p:cNvSpPr/>
          <p:nvPr/>
        </p:nvSpPr>
        <p:spPr>
          <a:xfrm>
            <a:off x="572021" y="5555198"/>
            <a:ext cx="914400" cy="914401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6" name="Gráfico 5" descr="Hogar con relleno sólido">
            <a:hlinkClick r:id="rId3" action="ppaction://hlinksldjump"/>
            <a:extLst>
              <a:ext uri="{FF2B5EF4-FFF2-40B4-BE49-F238E27FC236}">
                <a16:creationId xmlns:a16="http://schemas.microsoft.com/office/drawing/2014/main" id="{929C2FB1-B4E8-627B-E6C4-019A590535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5075" y="463398"/>
            <a:ext cx="708292" cy="708292"/>
          </a:xfrm>
          <a:prstGeom prst="rect">
            <a:avLst/>
          </a:prstGeom>
        </p:spPr>
      </p:pic>
      <p:pic>
        <p:nvPicPr>
          <p:cNvPr id="7" name="Gráfico 6" descr="Cerebro con relleno sólido">
            <a:hlinkClick r:id="rId6" action="ppaction://hlinksldjump"/>
            <a:extLst>
              <a:ext uri="{FF2B5EF4-FFF2-40B4-BE49-F238E27FC236}">
                <a16:creationId xmlns:a16="http://schemas.microsoft.com/office/drawing/2014/main" id="{52B057CB-8AC2-BD33-FC5D-B73E020100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5075" y="2197650"/>
            <a:ext cx="708292" cy="708292"/>
          </a:xfrm>
          <a:prstGeom prst="rect">
            <a:avLst/>
          </a:prstGeom>
        </p:spPr>
      </p:pic>
      <p:pic>
        <p:nvPicPr>
          <p:cNvPr id="8" name="Gráfico 7" descr="Lista de comprobación con relleno sólido">
            <a:hlinkClick r:id="rId9" action="ppaction://hlinksldjump"/>
            <a:extLst>
              <a:ext uri="{FF2B5EF4-FFF2-40B4-BE49-F238E27FC236}">
                <a16:creationId xmlns:a16="http://schemas.microsoft.com/office/drawing/2014/main" id="{D011516B-962F-150E-08A6-5091F8DF8A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5075" y="4831588"/>
            <a:ext cx="708292" cy="708292"/>
          </a:xfrm>
          <a:prstGeom prst="rect">
            <a:avLst/>
          </a:prstGeom>
        </p:spPr>
      </p:pic>
      <p:pic>
        <p:nvPicPr>
          <p:cNvPr id="9" name="Gráfico 8" descr="Ordenador con relleno sólido">
            <a:hlinkClick r:id="rId12" action="ppaction://hlinksldjump"/>
            <a:extLst>
              <a:ext uri="{FF2B5EF4-FFF2-40B4-BE49-F238E27FC236}">
                <a16:creationId xmlns:a16="http://schemas.microsoft.com/office/drawing/2014/main" id="{DA8C6387-35C7-9141-1B8B-11A54988951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5075" y="3159894"/>
            <a:ext cx="708292" cy="708292"/>
          </a:xfrm>
          <a:prstGeom prst="rect">
            <a:avLst/>
          </a:prstGeom>
        </p:spPr>
      </p:pic>
      <p:pic>
        <p:nvPicPr>
          <p:cNvPr id="10" name="Gráfico 9" descr="Base de datos con relleno sólido">
            <a:hlinkClick r:id="rId15" action="ppaction://hlinksldjump"/>
            <a:extLst>
              <a:ext uri="{FF2B5EF4-FFF2-40B4-BE49-F238E27FC236}">
                <a16:creationId xmlns:a16="http://schemas.microsoft.com/office/drawing/2014/main" id="{5D75AAB7-5A3B-A62D-CCFD-CDABD357EF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75075" y="4020241"/>
            <a:ext cx="708292" cy="708292"/>
          </a:xfrm>
          <a:prstGeom prst="rect">
            <a:avLst/>
          </a:prstGeom>
        </p:spPr>
      </p:pic>
      <p:pic>
        <p:nvPicPr>
          <p:cNvPr id="20" name="Gráfico 19" descr="Gafas con relleno sólido">
            <a:hlinkClick r:id="rId9" action="ppaction://hlinksldjump"/>
            <a:extLst>
              <a:ext uri="{FF2B5EF4-FFF2-40B4-BE49-F238E27FC236}">
                <a16:creationId xmlns:a16="http://schemas.microsoft.com/office/drawing/2014/main" id="{DDDC7FE1-0A60-30F5-8BD9-7123CEBF4CE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5075" y="5658253"/>
            <a:ext cx="708292" cy="708292"/>
          </a:xfrm>
          <a:prstGeom prst="rect">
            <a:avLst/>
          </a:prstGeom>
        </p:spPr>
      </p:pic>
      <p:pic>
        <p:nvPicPr>
          <p:cNvPr id="21" name="Gráfico 20" descr="Cabeza con engranajes con relleno sólido">
            <a:hlinkClick r:id="rId20" action="ppaction://hlinksldjump"/>
            <a:extLst>
              <a:ext uri="{FF2B5EF4-FFF2-40B4-BE49-F238E27FC236}">
                <a16:creationId xmlns:a16="http://schemas.microsoft.com/office/drawing/2014/main" id="{0288375A-A44C-97FB-4514-DC7F3B94B2F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75075" y="1330524"/>
            <a:ext cx="708292" cy="708292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4F23F297-D265-F0A7-101B-043B14267E5C}"/>
              </a:ext>
            </a:extLst>
          </p:cNvPr>
          <p:cNvSpPr txBox="1"/>
          <p:nvPr/>
        </p:nvSpPr>
        <p:spPr>
          <a:xfrm>
            <a:off x="2324911" y="1684670"/>
            <a:ext cx="857079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bg1"/>
                </a:solidFill>
                <a:sym typeface="Symbol" panose="05050102010706020507" pitchFamily="18" charset="2"/>
              </a:rPr>
              <a:t>📱 Procesamiento:</a:t>
            </a:r>
          </a:p>
          <a:p>
            <a:r>
              <a:rPr lang="es-MX" sz="2800" dirty="0">
                <a:solidFill>
                  <a:schemeClr val="bg1"/>
                </a:solidFill>
                <a:sym typeface="Symbol" panose="05050102010706020507" pitchFamily="18" charset="2"/>
              </a:rPr>
              <a:t>Ejecución en móvil (</a:t>
            </a:r>
            <a:r>
              <a:rPr lang="es-MX" sz="2800" dirty="0" err="1">
                <a:solidFill>
                  <a:schemeClr val="bg1"/>
                </a:solidFill>
                <a:sym typeface="Symbol" panose="05050102010706020507" pitchFamily="18" charset="2"/>
              </a:rPr>
              <a:t>TensorFlow</a:t>
            </a:r>
            <a:r>
              <a:rPr lang="es-MX" sz="2800" dirty="0">
                <a:solidFill>
                  <a:schemeClr val="bg1"/>
                </a:solidFill>
                <a:sym typeface="Symbol" panose="05050102010706020507" pitchFamily="18" charset="2"/>
              </a:rPr>
              <a:t> Lite).</a:t>
            </a:r>
          </a:p>
          <a:p>
            <a:r>
              <a:rPr lang="es-MX" sz="2800" dirty="0">
                <a:solidFill>
                  <a:schemeClr val="bg1"/>
                </a:solidFill>
                <a:sym typeface="Symbol" panose="05050102010706020507" pitchFamily="18" charset="2"/>
              </a:rPr>
              <a:t> Opción servidor nube (AWS/GCP).</a:t>
            </a:r>
          </a:p>
          <a:p>
            <a:r>
              <a:rPr lang="es-MX" sz="2800" dirty="0">
                <a:solidFill>
                  <a:schemeClr val="bg1"/>
                </a:solidFill>
                <a:sym typeface="Symbol" panose="05050102010706020507" pitchFamily="18" charset="2"/>
              </a:rPr>
              <a:t> Sistema embebido autónomo.</a:t>
            </a:r>
          </a:p>
          <a:p>
            <a:endParaRPr lang="es-MX" sz="2800" dirty="0">
              <a:solidFill>
                <a:schemeClr val="bg1"/>
              </a:solidFill>
              <a:sym typeface="Symbol" panose="05050102010706020507" pitchFamily="18" charset="2"/>
            </a:endParaRPr>
          </a:p>
          <a:p>
            <a:r>
              <a:rPr lang="es-MX" sz="2800" dirty="0">
                <a:solidFill>
                  <a:schemeClr val="bg1"/>
                </a:solidFill>
                <a:sym typeface="Symbol" panose="05050102010706020507" pitchFamily="18" charset="2"/>
              </a:rPr>
              <a:t>🤖 Traducción:</a:t>
            </a:r>
          </a:p>
          <a:p>
            <a:r>
              <a:rPr lang="es-MX" sz="2800" dirty="0">
                <a:solidFill>
                  <a:schemeClr val="bg1"/>
                </a:solidFill>
                <a:sym typeface="Symbol" panose="05050102010706020507" pitchFamily="18" charset="2"/>
              </a:rPr>
              <a:t> Precisión: Más datos, más </a:t>
            </a:r>
            <a:r>
              <a:rPr lang="es-MX" sz="2800" dirty="0" err="1">
                <a:solidFill>
                  <a:schemeClr val="bg1"/>
                </a:solidFill>
                <a:sym typeface="Symbol" panose="05050102010706020507" pitchFamily="18" charset="2"/>
              </a:rPr>
              <a:t>frames</a:t>
            </a:r>
            <a:r>
              <a:rPr lang="es-MX" sz="2800" dirty="0">
                <a:solidFill>
                  <a:schemeClr val="bg1"/>
                </a:solidFill>
                <a:sym typeface="Symbol" panose="05050102010706020507" pitchFamily="18" charset="2"/>
              </a:rPr>
              <a:t>.</a:t>
            </a:r>
          </a:p>
          <a:p>
            <a:r>
              <a:rPr lang="es-MX" sz="2800" dirty="0">
                <a:solidFill>
                  <a:schemeClr val="bg1"/>
                </a:solidFill>
                <a:sym typeface="Symbol" panose="05050102010706020507" pitchFamily="18" charset="2"/>
              </a:rPr>
              <a:t> Contextualización con IA lingüística (LSTM).</a:t>
            </a:r>
          </a:p>
          <a:p>
            <a:endParaRPr lang="es-MX" sz="2800" dirty="0">
              <a:solidFill>
                <a:schemeClr val="bg1"/>
              </a:solidFill>
              <a:sym typeface="Symbol" panose="05050102010706020507" pitchFamily="18" charset="2"/>
            </a:endParaRPr>
          </a:p>
          <a:p>
            <a:r>
              <a:rPr lang="es-MX" sz="2800" dirty="0">
                <a:solidFill>
                  <a:schemeClr val="bg1"/>
                </a:solidFill>
                <a:sym typeface="Symbol" panose="05050102010706020507" pitchFamily="18" charset="2"/>
              </a:rPr>
              <a:t>🔋 Wireless</a:t>
            </a:r>
          </a:p>
          <a:p>
            <a:endParaRPr lang="es-MX" sz="2800" dirty="0">
              <a:solidFill>
                <a:schemeClr val="bg1"/>
              </a:solidFill>
              <a:sym typeface="Symbol" panose="05050102010706020507" pitchFamily="18" charset="2"/>
            </a:endParaRPr>
          </a:p>
          <a:p>
            <a:endParaRPr lang="es-MX" sz="2800" dirty="0">
              <a:solidFill>
                <a:schemeClr val="bg1"/>
              </a:solidFill>
              <a:sym typeface="Symbol" panose="05050102010706020507" pitchFamily="18" charset="2"/>
            </a:endParaRPr>
          </a:p>
          <a:p>
            <a:endParaRPr lang="es-MX" sz="2800" dirty="0">
              <a:solidFill>
                <a:schemeClr val="bg1"/>
              </a:solidFill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94542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E6047-2345-9F2C-3B41-CD05D84D4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24E11F7-B332-32C0-4DF3-E20645A970C5}"/>
              </a:ext>
            </a:extLst>
          </p:cNvPr>
          <p:cNvSpPr txBox="1"/>
          <p:nvPr/>
        </p:nvSpPr>
        <p:spPr>
          <a:xfrm>
            <a:off x="2324911" y="463398"/>
            <a:ext cx="85707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9600" dirty="0">
                <a:solidFill>
                  <a:schemeClr val="bg1"/>
                </a:solidFill>
              </a:rPr>
              <a:t>FUTURO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067901DC-D7BA-C7E0-AFFD-DB32C6187F2B}"/>
              </a:ext>
            </a:extLst>
          </p:cNvPr>
          <p:cNvSpPr/>
          <p:nvPr/>
        </p:nvSpPr>
        <p:spPr>
          <a:xfrm>
            <a:off x="445780" y="159238"/>
            <a:ext cx="1166883" cy="640421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989AFF8D-BA77-E00D-AEF4-E61D5FEF6BF7}"/>
              </a:ext>
            </a:extLst>
          </p:cNvPr>
          <p:cNvSpPr/>
          <p:nvPr/>
        </p:nvSpPr>
        <p:spPr>
          <a:xfrm>
            <a:off x="572021" y="5555198"/>
            <a:ext cx="914400" cy="914401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6" name="Gráfico 5" descr="Hogar con relleno sólido">
            <a:hlinkClick r:id="rId3" action="ppaction://hlinksldjump"/>
            <a:extLst>
              <a:ext uri="{FF2B5EF4-FFF2-40B4-BE49-F238E27FC236}">
                <a16:creationId xmlns:a16="http://schemas.microsoft.com/office/drawing/2014/main" id="{CB09A404-0DA5-0660-767C-28A540C7D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5075" y="463398"/>
            <a:ext cx="708292" cy="708292"/>
          </a:xfrm>
          <a:prstGeom prst="rect">
            <a:avLst/>
          </a:prstGeom>
        </p:spPr>
      </p:pic>
      <p:pic>
        <p:nvPicPr>
          <p:cNvPr id="7" name="Gráfico 6" descr="Cerebro con relleno sólido">
            <a:hlinkClick r:id="rId6" action="ppaction://hlinksldjump"/>
            <a:extLst>
              <a:ext uri="{FF2B5EF4-FFF2-40B4-BE49-F238E27FC236}">
                <a16:creationId xmlns:a16="http://schemas.microsoft.com/office/drawing/2014/main" id="{44FB7775-2203-B8D5-6166-A6E1E89A27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5075" y="2197650"/>
            <a:ext cx="708292" cy="708292"/>
          </a:xfrm>
          <a:prstGeom prst="rect">
            <a:avLst/>
          </a:prstGeom>
        </p:spPr>
      </p:pic>
      <p:pic>
        <p:nvPicPr>
          <p:cNvPr id="8" name="Gráfico 7" descr="Lista de comprobación con relleno sólido">
            <a:hlinkClick r:id="rId9" action="ppaction://hlinksldjump"/>
            <a:extLst>
              <a:ext uri="{FF2B5EF4-FFF2-40B4-BE49-F238E27FC236}">
                <a16:creationId xmlns:a16="http://schemas.microsoft.com/office/drawing/2014/main" id="{87B89782-1B36-F23E-8F36-DF3B0F4131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5075" y="4831588"/>
            <a:ext cx="708292" cy="708292"/>
          </a:xfrm>
          <a:prstGeom prst="rect">
            <a:avLst/>
          </a:prstGeom>
        </p:spPr>
      </p:pic>
      <p:pic>
        <p:nvPicPr>
          <p:cNvPr id="9" name="Gráfico 8" descr="Ordenador con relleno sólido">
            <a:hlinkClick r:id="rId12" action="ppaction://hlinksldjump"/>
            <a:extLst>
              <a:ext uri="{FF2B5EF4-FFF2-40B4-BE49-F238E27FC236}">
                <a16:creationId xmlns:a16="http://schemas.microsoft.com/office/drawing/2014/main" id="{0882A78A-E090-7068-0100-1F2C4CD1BD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5075" y="3159894"/>
            <a:ext cx="708292" cy="708292"/>
          </a:xfrm>
          <a:prstGeom prst="rect">
            <a:avLst/>
          </a:prstGeom>
        </p:spPr>
      </p:pic>
      <p:pic>
        <p:nvPicPr>
          <p:cNvPr id="10" name="Gráfico 9" descr="Base de datos con relleno sólido">
            <a:hlinkClick r:id="rId15" action="ppaction://hlinksldjump"/>
            <a:extLst>
              <a:ext uri="{FF2B5EF4-FFF2-40B4-BE49-F238E27FC236}">
                <a16:creationId xmlns:a16="http://schemas.microsoft.com/office/drawing/2014/main" id="{D57FAAB1-4AEA-FB54-FFED-3B448DF5194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75075" y="4020241"/>
            <a:ext cx="708292" cy="708292"/>
          </a:xfrm>
          <a:prstGeom prst="rect">
            <a:avLst/>
          </a:prstGeom>
        </p:spPr>
      </p:pic>
      <p:pic>
        <p:nvPicPr>
          <p:cNvPr id="20" name="Gráfico 19" descr="Gafas con relleno sólido">
            <a:hlinkClick r:id="rId9" action="ppaction://hlinksldjump"/>
            <a:extLst>
              <a:ext uri="{FF2B5EF4-FFF2-40B4-BE49-F238E27FC236}">
                <a16:creationId xmlns:a16="http://schemas.microsoft.com/office/drawing/2014/main" id="{313A21B3-A96A-977A-6482-AA0B5423A08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5075" y="5658253"/>
            <a:ext cx="708292" cy="708292"/>
          </a:xfrm>
          <a:prstGeom prst="rect">
            <a:avLst/>
          </a:prstGeom>
        </p:spPr>
      </p:pic>
      <p:pic>
        <p:nvPicPr>
          <p:cNvPr id="21" name="Gráfico 20" descr="Cabeza con engranajes con relleno sólido">
            <a:hlinkClick r:id="rId20" action="ppaction://hlinksldjump"/>
            <a:extLst>
              <a:ext uri="{FF2B5EF4-FFF2-40B4-BE49-F238E27FC236}">
                <a16:creationId xmlns:a16="http://schemas.microsoft.com/office/drawing/2014/main" id="{9DC01390-12C7-2656-944F-8056293DDA1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75075" y="1330524"/>
            <a:ext cx="708292" cy="708292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392A5815-FD1E-C0B4-8FAF-C676B189CE3F}"/>
              </a:ext>
            </a:extLst>
          </p:cNvPr>
          <p:cNvSpPr txBox="1"/>
          <p:nvPr/>
        </p:nvSpPr>
        <p:spPr>
          <a:xfrm>
            <a:off x="2324911" y="2551796"/>
            <a:ext cx="857079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bg1"/>
                </a:solidFill>
                <a:sym typeface="Symbol" panose="05050102010706020507" pitchFamily="18" charset="2"/>
              </a:rPr>
              <a:t>🙂 Expresiones Faciales:</a:t>
            </a:r>
          </a:p>
          <a:p>
            <a:r>
              <a:rPr lang="es-MX" sz="2800" dirty="0">
                <a:solidFill>
                  <a:schemeClr val="bg1"/>
                </a:solidFill>
                <a:sym typeface="Symbol" panose="05050102010706020507" pitchFamily="18" charset="2"/>
              </a:rPr>
              <a:t> </a:t>
            </a:r>
            <a:r>
              <a:rPr lang="es-MX" sz="2800" dirty="0" err="1">
                <a:solidFill>
                  <a:schemeClr val="bg1"/>
                </a:solidFill>
                <a:sym typeface="Symbol" panose="05050102010706020507" pitchFamily="18" charset="2"/>
              </a:rPr>
              <a:t>MediaPipe</a:t>
            </a:r>
            <a:r>
              <a:rPr lang="es-MX" sz="2800" dirty="0">
                <a:solidFill>
                  <a:schemeClr val="bg1"/>
                </a:solidFill>
                <a:sym typeface="Symbol" panose="05050102010706020507" pitchFamily="18" charset="2"/>
              </a:rPr>
              <a:t> </a:t>
            </a:r>
            <a:r>
              <a:rPr lang="es-MX" sz="2800" dirty="0" err="1">
                <a:solidFill>
                  <a:schemeClr val="bg1"/>
                </a:solidFill>
                <a:sym typeface="Symbol" panose="05050102010706020507" pitchFamily="18" charset="2"/>
              </a:rPr>
              <a:t>Face</a:t>
            </a:r>
            <a:r>
              <a:rPr lang="es-MX" sz="2800" dirty="0">
                <a:solidFill>
                  <a:schemeClr val="bg1"/>
                </a:solidFill>
                <a:sym typeface="Symbol" panose="05050102010706020507" pitchFamily="18" charset="2"/>
              </a:rPr>
              <a:t> = Semántica gestual.</a:t>
            </a:r>
          </a:p>
          <a:p>
            <a:endParaRPr lang="es-MX" sz="2800" dirty="0">
              <a:solidFill>
                <a:schemeClr val="bg1"/>
              </a:solidFill>
              <a:sym typeface="Symbol" panose="05050102010706020507" pitchFamily="18" charset="2"/>
            </a:endParaRPr>
          </a:p>
          <a:p>
            <a:r>
              <a:rPr lang="es-MX" sz="2800" dirty="0">
                <a:solidFill>
                  <a:schemeClr val="bg1"/>
                </a:solidFill>
                <a:sym typeface="Symbol" panose="05050102010706020507" pitchFamily="18" charset="2"/>
              </a:rPr>
              <a:t>👐 LSA Completo:</a:t>
            </a:r>
          </a:p>
          <a:p>
            <a:r>
              <a:rPr lang="es-MX" sz="2800" dirty="0">
                <a:solidFill>
                  <a:schemeClr val="bg1"/>
                </a:solidFill>
                <a:sym typeface="Symbol" panose="05050102010706020507" pitchFamily="18" charset="2"/>
              </a:rPr>
              <a:t> Expansión progresiva del diccionario.</a:t>
            </a:r>
          </a:p>
          <a:p>
            <a:endParaRPr lang="es-MX" sz="2800" dirty="0">
              <a:solidFill>
                <a:schemeClr val="bg1"/>
              </a:solidFill>
              <a:sym typeface="Symbol" panose="05050102010706020507" pitchFamily="18" charset="2"/>
            </a:endParaRPr>
          </a:p>
          <a:p>
            <a:endParaRPr lang="es-MX" sz="2800" dirty="0">
              <a:solidFill>
                <a:schemeClr val="bg1"/>
              </a:solidFill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492425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3058269-2452-ABFE-3FE4-9C077777CD7F}"/>
              </a:ext>
            </a:extLst>
          </p:cNvPr>
          <p:cNvSpPr txBox="1"/>
          <p:nvPr/>
        </p:nvSpPr>
        <p:spPr>
          <a:xfrm>
            <a:off x="2265528" y="411640"/>
            <a:ext cx="93544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9600" dirty="0">
                <a:solidFill>
                  <a:schemeClr val="bg1"/>
                </a:solidFill>
              </a:rPr>
              <a:t>CONCLUSIONES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69B236BB-7E63-7844-7A45-31EF56480832}"/>
              </a:ext>
            </a:extLst>
          </p:cNvPr>
          <p:cNvSpPr/>
          <p:nvPr/>
        </p:nvSpPr>
        <p:spPr>
          <a:xfrm>
            <a:off x="445780" y="159238"/>
            <a:ext cx="1166883" cy="640421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38CF98D3-9C00-37BB-483E-8E941A0D08FD}"/>
              </a:ext>
            </a:extLst>
          </p:cNvPr>
          <p:cNvSpPr/>
          <p:nvPr/>
        </p:nvSpPr>
        <p:spPr>
          <a:xfrm>
            <a:off x="572021" y="5555198"/>
            <a:ext cx="914400" cy="914401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6" name="Gráfico 5" descr="Hogar con relleno sólido">
            <a:hlinkClick r:id="rId3" action="ppaction://hlinksldjump"/>
            <a:extLst>
              <a:ext uri="{FF2B5EF4-FFF2-40B4-BE49-F238E27FC236}">
                <a16:creationId xmlns:a16="http://schemas.microsoft.com/office/drawing/2014/main" id="{38C564B2-2F7B-279B-674E-3FADF700C0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5075" y="463398"/>
            <a:ext cx="708292" cy="708292"/>
          </a:xfrm>
          <a:prstGeom prst="rect">
            <a:avLst/>
          </a:prstGeom>
        </p:spPr>
      </p:pic>
      <p:pic>
        <p:nvPicPr>
          <p:cNvPr id="7" name="Gráfico 6" descr="Cerebro con relleno sólido">
            <a:hlinkClick r:id="rId6" action="ppaction://hlinksldjump"/>
            <a:extLst>
              <a:ext uri="{FF2B5EF4-FFF2-40B4-BE49-F238E27FC236}">
                <a16:creationId xmlns:a16="http://schemas.microsoft.com/office/drawing/2014/main" id="{4C5DA5AC-F860-0A2D-5F47-35687A6053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5075" y="2197650"/>
            <a:ext cx="708292" cy="708292"/>
          </a:xfrm>
          <a:prstGeom prst="rect">
            <a:avLst/>
          </a:prstGeom>
        </p:spPr>
      </p:pic>
      <p:pic>
        <p:nvPicPr>
          <p:cNvPr id="8" name="Gráfico 7" descr="Lista de comprobación con relleno sólido">
            <a:hlinkClick r:id="rId9" action="ppaction://hlinksldjump"/>
            <a:extLst>
              <a:ext uri="{FF2B5EF4-FFF2-40B4-BE49-F238E27FC236}">
                <a16:creationId xmlns:a16="http://schemas.microsoft.com/office/drawing/2014/main" id="{128EE51B-E97C-A776-4CAF-EFE3B2AD4F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5075" y="4831588"/>
            <a:ext cx="708292" cy="708292"/>
          </a:xfrm>
          <a:prstGeom prst="rect">
            <a:avLst/>
          </a:prstGeom>
        </p:spPr>
      </p:pic>
      <p:pic>
        <p:nvPicPr>
          <p:cNvPr id="9" name="Gráfico 8" descr="Ordenador con relleno sólido">
            <a:hlinkClick r:id="rId12" action="ppaction://hlinksldjump"/>
            <a:extLst>
              <a:ext uri="{FF2B5EF4-FFF2-40B4-BE49-F238E27FC236}">
                <a16:creationId xmlns:a16="http://schemas.microsoft.com/office/drawing/2014/main" id="{54D06C4E-2532-3D42-737A-A8D81FD37C7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5075" y="3159894"/>
            <a:ext cx="708292" cy="708292"/>
          </a:xfrm>
          <a:prstGeom prst="rect">
            <a:avLst/>
          </a:prstGeom>
        </p:spPr>
      </p:pic>
      <p:pic>
        <p:nvPicPr>
          <p:cNvPr id="10" name="Gráfico 9" descr="Base de datos con relleno sólido">
            <a:hlinkClick r:id="rId15" action="ppaction://hlinksldjump"/>
            <a:extLst>
              <a:ext uri="{FF2B5EF4-FFF2-40B4-BE49-F238E27FC236}">
                <a16:creationId xmlns:a16="http://schemas.microsoft.com/office/drawing/2014/main" id="{160A43F3-999F-8AD8-950A-D3F3B025C8E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75075" y="4020241"/>
            <a:ext cx="708292" cy="708292"/>
          </a:xfrm>
          <a:prstGeom prst="rect">
            <a:avLst/>
          </a:prstGeom>
        </p:spPr>
      </p:pic>
      <p:pic>
        <p:nvPicPr>
          <p:cNvPr id="11" name="Gráfico 10" descr="Gafas con relleno sólido">
            <a:hlinkClick r:id="rId9" action="ppaction://hlinksldjump"/>
            <a:extLst>
              <a:ext uri="{FF2B5EF4-FFF2-40B4-BE49-F238E27FC236}">
                <a16:creationId xmlns:a16="http://schemas.microsoft.com/office/drawing/2014/main" id="{DEF96DCC-1C62-515C-DF56-D9FDE0F49F9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5075" y="5658253"/>
            <a:ext cx="708292" cy="708292"/>
          </a:xfrm>
          <a:prstGeom prst="rect">
            <a:avLst/>
          </a:prstGeom>
        </p:spPr>
      </p:pic>
      <p:pic>
        <p:nvPicPr>
          <p:cNvPr id="21" name="Gráfico 20" descr="Cabeza con engranajes con relleno sólido">
            <a:hlinkClick r:id="rId20" action="ppaction://hlinksldjump"/>
            <a:extLst>
              <a:ext uri="{FF2B5EF4-FFF2-40B4-BE49-F238E27FC236}">
                <a16:creationId xmlns:a16="http://schemas.microsoft.com/office/drawing/2014/main" id="{56F87872-C2E0-B7EB-D8C7-B9DACE0D561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75075" y="1330524"/>
            <a:ext cx="708292" cy="708292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36EC0E17-3541-9161-0CDF-927A0340F70C}"/>
              </a:ext>
            </a:extLst>
          </p:cNvPr>
          <p:cNvSpPr txBox="1"/>
          <p:nvPr/>
        </p:nvSpPr>
        <p:spPr>
          <a:xfrm>
            <a:off x="2265529" y="2199045"/>
            <a:ext cx="935444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bg1"/>
                </a:solidFill>
              </a:rPr>
              <a:t>🌍 Impacto social positivo:</a:t>
            </a:r>
          </a:p>
          <a:p>
            <a:r>
              <a:rPr lang="es-MX" sz="2800" dirty="0">
                <a:solidFill>
                  <a:schemeClr val="bg1"/>
                </a:solidFill>
                <a:sym typeface="Symbol" panose="05050102010706020507" pitchFamily="18" charset="2"/>
              </a:rPr>
              <a:t> </a:t>
            </a:r>
            <a:r>
              <a:rPr lang="es-MX" sz="2800" dirty="0">
                <a:solidFill>
                  <a:schemeClr val="bg1"/>
                </a:solidFill>
              </a:rPr>
              <a:t>Integración personas sordas</a:t>
            </a:r>
          </a:p>
          <a:p>
            <a:r>
              <a:rPr lang="es-MX" sz="2800" dirty="0">
                <a:solidFill>
                  <a:schemeClr val="bg1"/>
                </a:solidFill>
                <a:sym typeface="Symbol" panose="05050102010706020507" pitchFamily="18" charset="2"/>
              </a:rPr>
              <a:t> </a:t>
            </a:r>
            <a:r>
              <a:rPr lang="es-MX" sz="2800" dirty="0">
                <a:solidFill>
                  <a:schemeClr val="bg1"/>
                </a:solidFill>
              </a:rPr>
              <a:t>No reemplaza LSA ➡️ herramienta complementaria.</a:t>
            </a:r>
          </a:p>
          <a:p>
            <a:endParaRPr lang="es-MX" sz="2800" dirty="0">
              <a:solidFill>
                <a:schemeClr val="bg1"/>
              </a:solidFill>
            </a:endParaRPr>
          </a:p>
          <a:p>
            <a:r>
              <a:rPr lang="es-MX" sz="2800" dirty="0">
                <a:solidFill>
                  <a:schemeClr val="bg1"/>
                </a:solidFill>
              </a:rPr>
              <a:t>🚀 Resultado general: </a:t>
            </a:r>
          </a:p>
          <a:p>
            <a:r>
              <a:rPr lang="es-MX" sz="2800" dirty="0">
                <a:solidFill>
                  <a:schemeClr val="bg1"/>
                </a:solidFill>
                <a:sym typeface="Symbol" panose="05050102010706020507" pitchFamily="18" charset="2"/>
              </a:rPr>
              <a:t> P</a:t>
            </a:r>
            <a:r>
              <a:rPr lang="es-MX" sz="2800" dirty="0">
                <a:solidFill>
                  <a:schemeClr val="bg1"/>
                </a:solidFill>
              </a:rPr>
              <a:t>rimer paso sólido hacia un sistema eficaz, portátil y socialmente inclusivo.</a:t>
            </a:r>
            <a:endParaRPr lang="es-A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7743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3058269-2452-ABFE-3FE4-9C077777CD7F}"/>
              </a:ext>
            </a:extLst>
          </p:cNvPr>
          <p:cNvSpPr txBox="1"/>
          <p:nvPr/>
        </p:nvSpPr>
        <p:spPr>
          <a:xfrm>
            <a:off x="1856096" y="411640"/>
            <a:ext cx="97638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9600" dirty="0">
                <a:solidFill>
                  <a:schemeClr val="bg1"/>
                </a:solidFill>
              </a:rPr>
              <a:t>PREGUNTAS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0330A0B2-0D4D-EEA4-5693-8B607EE5ADC3}"/>
              </a:ext>
            </a:extLst>
          </p:cNvPr>
          <p:cNvSpPr/>
          <p:nvPr/>
        </p:nvSpPr>
        <p:spPr>
          <a:xfrm>
            <a:off x="445780" y="159238"/>
            <a:ext cx="1166883" cy="640421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215A7F30-2B68-343B-A6F7-B628324BA0CA}"/>
              </a:ext>
            </a:extLst>
          </p:cNvPr>
          <p:cNvSpPr/>
          <p:nvPr/>
        </p:nvSpPr>
        <p:spPr>
          <a:xfrm>
            <a:off x="572021" y="5555198"/>
            <a:ext cx="914400" cy="914401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6" name="Gráfico 5" descr="Hogar con relleno sólido">
            <a:hlinkClick r:id="rId2" action="ppaction://hlinksldjump"/>
            <a:extLst>
              <a:ext uri="{FF2B5EF4-FFF2-40B4-BE49-F238E27FC236}">
                <a16:creationId xmlns:a16="http://schemas.microsoft.com/office/drawing/2014/main" id="{0A0F85CC-3036-DF73-38EA-B02C08A9D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5075" y="463398"/>
            <a:ext cx="708292" cy="708292"/>
          </a:xfrm>
          <a:prstGeom prst="rect">
            <a:avLst/>
          </a:prstGeom>
        </p:spPr>
      </p:pic>
      <p:pic>
        <p:nvPicPr>
          <p:cNvPr id="7" name="Gráfico 6" descr="Cerebro con relleno sólido">
            <a:hlinkClick r:id="rId5" action="ppaction://hlinksldjump"/>
            <a:extLst>
              <a:ext uri="{FF2B5EF4-FFF2-40B4-BE49-F238E27FC236}">
                <a16:creationId xmlns:a16="http://schemas.microsoft.com/office/drawing/2014/main" id="{EE48999B-5E21-1E2A-3190-291DC4FF08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075" y="2197650"/>
            <a:ext cx="708292" cy="708292"/>
          </a:xfrm>
          <a:prstGeom prst="rect">
            <a:avLst/>
          </a:prstGeom>
        </p:spPr>
      </p:pic>
      <p:pic>
        <p:nvPicPr>
          <p:cNvPr id="8" name="Gráfico 7" descr="Lista de comprobación con relleno sólido">
            <a:hlinkClick r:id="rId8" action="ppaction://hlinksldjump"/>
            <a:extLst>
              <a:ext uri="{FF2B5EF4-FFF2-40B4-BE49-F238E27FC236}">
                <a16:creationId xmlns:a16="http://schemas.microsoft.com/office/drawing/2014/main" id="{CAC3629A-0C9C-9F0C-DAA4-C5E7ACF6E4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5075" y="4831588"/>
            <a:ext cx="708292" cy="708292"/>
          </a:xfrm>
          <a:prstGeom prst="rect">
            <a:avLst/>
          </a:prstGeom>
        </p:spPr>
      </p:pic>
      <p:pic>
        <p:nvPicPr>
          <p:cNvPr id="9" name="Gráfico 8" descr="Ordenador con relleno sólido">
            <a:hlinkClick r:id="rId11" action="ppaction://hlinksldjump"/>
            <a:extLst>
              <a:ext uri="{FF2B5EF4-FFF2-40B4-BE49-F238E27FC236}">
                <a16:creationId xmlns:a16="http://schemas.microsoft.com/office/drawing/2014/main" id="{7D2D367C-CF58-7655-BC08-09BD13F54C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075" y="3159894"/>
            <a:ext cx="708292" cy="708292"/>
          </a:xfrm>
          <a:prstGeom prst="rect">
            <a:avLst/>
          </a:prstGeom>
        </p:spPr>
      </p:pic>
      <p:pic>
        <p:nvPicPr>
          <p:cNvPr id="10" name="Gráfico 9" descr="Base de datos con relleno sólido">
            <a:hlinkClick r:id="rId14" action="ppaction://hlinksldjump"/>
            <a:extLst>
              <a:ext uri="{FF2B5EF4-FFF2-40B4-BE49-F238E27FC236}">
                <a16:creationId xmlns:a16="http://schemas.microsoft.com/office/drawing/2014/main" id="{E4DD2369-DE6D-6F5A-B7A1-F09D647E6BA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75075" y="4020241"/>
            <a:ext cx="708292" cy="708292"/>
          </a:xfrm>
          <a:prstGeom prst="rect">
            <a:avLst/>
          </a:prstGeom>
        </p:spPr>
      </p:pic>
      <p:pic>
        <p:nvPicPr>
          <p:cNvPr id="11" name="Gráfico 10" descr="Gafas con relleno sólido">
            <a:hlinkClick r:id="rId8" action="ppaction://hlinksldjump"/>
            <a:extLst>
              <a:ext uri="{FF2B5EF4-FFF2-40B4-BE49-F238E27FC236}">
                <a16:creationId xmlns:a16="http://schemas.microsoft.com/office/drawing/2014/main" id="{AF1F95CA-07C1-F55D-ED8E-8DB39A9685B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75075" y="5658253"/>
            <a:ext cx="708292" cy="708292"/>
          </a:xfrm>
          <a:prstGeom prst="rect">
            <a:avLst/>
          </a:prstGeom>
        </p:spPr>
      </p:pic>
      <p:pic>
        <p:nvPicPr>
          <p:cNvPr id="21" name="Gráfico 20" descr="Cabeza con engranajes con relleno sólido">
            <a:hlinkClick r:id="rId19" action="ppaction://hlinksldjump"/>
            <a:extLst>
              <a:ext uri="{FF2B5EF4-FFF2-40B4-BE49-F238E27FC236}">
                <a16:creationId xmlns:a16="http://schemas.microsoft.com/office/drawing/2014/main" id="{AF0C5BE7-B5C0-D9C7-454E-9607B6B5180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75075" y="1330524"/>
            <a:ext cx="708292" cy="708292"/>
          </a:xfrm>
          <a:prstGeom prst="rect">
            <a:avLst/>
          </a:prstGeom>
        </p:spPr>
      </p:pic>
      <p:pic>
        <p:nvPicPr>
          <p:cNvPr id="22" name="Imagen 21" descr="Captura de pantalla con letras y números&#10;&#10;El contenido generado por IA puede ser incorrecto.">
            <a:extLst>
              <a:ext uri="{FF2B5EF4-FFF2-40B4-BE49-F238E27FC236}">
                <a16:creationId xmlns:a16="http://schemas.microsoft.com/office/drawing/2014/main" id="{476433A9-E6EB-F6B7-5D81-B76856295AE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893" y="1895700"/>
            <a:ext cx="8134149" cy="466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7041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adroTexto 24">
            <a:extLst>
              <a:ext uri="{FF2B5EF4-FFF2-40B4-BE49-F238E27FC236}">
                <a16:creationId xmlns:a16="http://schemas.microsoft.com/office/drawing/2014/main" id="{3A69A82B-1F96-C906-B6AB-17CD4B052F07}"/>
              </a:ext>
            </a:extLst>
          </p:cNvPr>
          <p:cNvSpPr txBox="1"/>
          <p:nvPr/>
        </p:nvSpPr>
        <p:spPr>
          <a:xfrm>
            <a:off x="3049184" y="314357"/>
            <a:ext cx="85707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600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F39E907-2E02-77DF-B791-E5A5C94E15F2}"/>
              </a:ext>
            </a:extLst>
          </p:cNvPr>
          <p:cNvSpPr txBox="1"/>
          <p:nvPr/>
        </p:nvSpPr>
        <p:spPr>
          <a:xfrm>
            <a:off x="2743200" y="2221799"/>
            <a:ext cx="59777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Una sola diapositiva con las secciones clave, para que el público sepa qué viene.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Motivaciones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Alcance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Arquitectura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>
                <a:solidFill>
                  <a:schemeClr val="bg1"/>
                </a:solidFill>
              </a:rPr>
              <a:t>Funcionamiento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>
                <a:solidFill>
                  <a:schemeClr val="bg1"/>
                </a:solidFill>
              </a:rPr>
              <a:t>Prototipos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>
                <a:solidFill>
                  <a:schemeClr val="bg1"/>
                </a:solidFill>
              </a:rPr>
              <a:t>Resultado y validación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>
                <a:solidFill>
                  <a:schemeClr val="bg1"/>
                </a:solidFill>
              </a:rPr>
              <a:t>Evolución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>
                <a:solidFill>
                  <a:schemeClr val="bg1"/>
                </a:solidFill>
              </a:rPr>
              <a:t>Futuro costos conclusión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C58FC4C1-D58D-B24C-F13E-F43487797C4C}"/>
              </a:ext>
            </a:extLst>
          </p:cNvPr>
          <p:cNvSpPr/>
          <p:nvPr/>
        </p:nvSpPr>
        <p:spPr>
          <a:xfrm>
            <a:off x="445780" y="159238"/>
            <a:ext cx="1166883" cy="640421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A2C2E105-9DD1-5C1E-C976-23E7415ABC56}"/>
              </a:ext>
            </a:extLst>
          </p:cNvPr>
          <p:cNvSpPr/>
          <p:nvPr/>
        </p:nvSpPr>
        <p:spPr>
          <a:xfrm>
            <a:off x="572022" y="360343"/>
            <a:ext cx="914400" cy="914401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5" name="Gráfico 4" descr="Hogar con relleno sólido">
            <a:hlinkClick r:id="rId2" action="ppaction://hlinksldjump"/>
            <a:extLst>
              <a:ext uri="{FF2B5EF4-FFF2-40B4-BE49-F238E27FC236}">
                <a16:creationId xmlns:a16="http://schemas.microsoft.com/office/drawing/2014/main" id="{459A3C40-12C0-337F-4F11-FC63B4077F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5075" y="463398"/>
            <a:ext cx="708292" cy="708292"/>
          </a:xfrm>
          <a:prstGeom prst="rect">
            <a:avLst/>
          </a:prstGeom>
        </p:spPr>
      </p:pic>
      <p:pic>
        <p:nvPicPr>
          <p:cNvPr id="6" name="Gráfico 5" descr="Cerebro con relleno sólido">
            <a:hlinkClick r:id="rId5" action="ppaction://hlinksldjump"/>
            <a:extLst>
              <a:ext uri="{FF2B5EF4-FFF2-40B4-BE49-F238E27FC236}">
                <a16:creationId xmlns:a16="http://schemas.microsoft.com/office/drawing/2014/main" id="{004353BF-D906-BEF5-7271-62BF154EC0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075" y="3109739"/>
            <a:ext cx="708292" cy="708292"/>
          </a:xfrm>
          <a:prstGeom prst="rect">
            <a:avLst/>
          </a:prstGeom>
        </p:spPr>
      </p:pic>
      <p:pic>
        <p:nvPicPr>
          <p:cNvPr id="8" name="Gráfico 7" descr="Lista de comprobación con relleno sólido">
            <a:hlinkClick r:id="rId8" action="ppaction://hlinksldjump"/>
            <a:extLst>
              <a:ext uri="{FF2B5EF4-FFF2-40B4-BE49-F238E27FC236}">
                <a16:creationId xmlns:a16="http://schemas.microsoft.com/office/drawing/2014/main" id="{01F95030-D242-A818-E11A-3A41CEAEE1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5075" y="4930743"/>
            <a:ext cx="708292" cy="708292"/>
          </a:xfrm>
          <a:prstGeom prst="rect">
            <a:avLst/>
          </a:prstGeom>
        </p:spPr>
      </p:pic>
      <p:pic>
        <p:nvPicPr>
          <p:cNvPr id="10" name="Gráfico 9" descr="Ordenador con relleno sólido">
            <a:hlinkClick r:id="rId11" action="ppaction://hlinksldjump"/>
            <a:extLst>
              <a:ext uri="{FF2B5EF4-FFF2-40B4-BE49-F238E27FC236}">
                <a16:creationId xmlns:a16="http://schemas.microsoft.com/office/drawing/2014/main" id="{75190A79-2C16-6848-6645-F1AF17BA65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075" y="2197650"/>
            <a:ext cx="708292" cy="708292"/>
          </a:xfrm>
          <a:prstGeom prst="rect">
            <a:avLst/>
          </a:prstGeom>
        </p:spPr>
      </p:pic>
      <p:pic>
        <p:nvPicPr>
          <p:cNvPr id="12" name="Gráfico 11" descr="Base de datos con relleno sólido">
            <a:hlinkClick r:id="rId14" action="ppaction://hlinksldjump"/>
            <a:extLst>
              <a:ext uri="{FF2B5EF4-FFF2-40B4-BE49-F238E27FC236}">
                <a16:creationId xmlns:a16="http://schemas.microsoft.com/office/drawing/2014/main" id="{6C24B81A-DDB8-1B02-BC0C-DCFF0FC2E5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75075" y="4020241"/>
            <a:ext cx="708292" cy="708292"/>
          </a:xfrm>
          <a:prstGeom prst="rect">
            <a:avLst/>
          </a:prstGeom>
        </p:spPr>
      </p:pic>
      <p:pic>
        <p:nvPicPr>
          <p:cNvPr id="14" name="Gráfico 13" descr="Gafas con relleno sólido">
            <a:hlinkClick r:id="rId17" action="ppaction://hlinksldjump"/>
            <a:extLst>
              <a:ext uri="{FF2B5EF4-FFF2-40B4-BE49-F238E27FC236}">
                <a16:creationId xmlns:a16="http://schemas.microsoft.com/office/drawing/2014/main" id="{52014C34-8A9F-8C96-6433-68D6F4E754F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5075" y="5658253"/>
            <a:ext cx="708292" cy="708292"/>
          </a:xfrm>
          <a:prstGeom prst="rect">
            <a:avLst/>
          </a:prstGeom>
        </p:spPr>
      </p:pic>
      <p:pic>
        <p:nvPicPr>
          <p:cNvPr id="15" name="Gráfico 14" descr="Cabeza con engranajes con relleno sólido">
            <a:hlinkClick r:id="rId20" action="ppaction://hlinksldjump"/>
            <a:extLst>
              <a:ext uri="{FF2B5EF4-FFF2-40B4-BE49-F238E27FC236}">
                <a16:creationId xmlns:a16="http://schemas.microsoft.com/office/drawing/2014/main" id="{85367343-689A-0610-443B-17130E6A949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75075" y="1330524"/>
            <a:ext cx="708292" cy="70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9661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06364F36-9916-7189-AE93-821D839461B2}"/>
              </a:ext>
            </a:extLst>
          </p:cNvPr>
          <p:cNvSpPr txBox="1"/>
          <p:nvPr/>
        </p:nvSpPr>
        <p:spPr>
          <a:xfrm>
            <a:off x="2624919" y="433316"/>
            <a:ext cx="85707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9600" dirty="0">
                <a:solidFill>
                  <a:schemeClr val="bg1"/>
                </a:solidFill>
              </a:rPr>
              <a:t>MOTIVACIONES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D588D0DD-651A-9E98-742A-9EB64CEF0D81}"/>
              </a:ext>
            </a:extLst>
          </p:cNvPr>
          <p:cNvSpPr txBox="1"/>
          <p:nvPr/>
        </p:nvSpPr>
        <p:spPr>
          <a:xfrm>
            <a:off x="2714625" y="2197650"/>
            <a:ext cx="78105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bg1"/>
                </a:solidFill>
              </a:rPr>
              <a:t>Objetivo: </a:t>
            </a:r>
          </a:p>
          <a:p>
            <a:r>
              <a:rPr lang="es-MX" sz="2800" dirty="0">
                <a:solidFill>
                  <a:schemeClr val="bg1"/>
                </a:solidFill>
                <a:sym typeface="Symbol" panose="05050102010706020507" pitchFamily="18" charset="2"/>
              </a:rPr>
              <a:t></a:t>
            </a:r>
            <a:r>
              <a:rPr lang="es-MX" sz="2800" dirty="0">
                <a:solidFill>
                  <a:schemeClr val="bg1"/>
                </a:solidFill>
              </a:rPr>
              <a:t>Eliminar barreras comunicativas entre personas sordas y oyentes.</a:t>
            </a:r>
          </a:p>
          <a:p>
            <a:endParaRPr lang="es-MX" sz="2800" dirty="0">
              <a:solidFill>
                <a:schemeClr val="bg1"/>
              </a:solidFill>
            </a:endParaRPr>
          </a:p>
          <a:p>
            <a:r>
              <a:rPr lang="es-MX" sz="2800" dirty="0">
                <a:solidFill>
                  <a:schemeClr val="bg1"/>
                </a:solidFill>
              </a:rPr>
              <a:t>Diagnóstico:</a:t>
            </a:r>
          </a:p>
          <a:p>
            <a:r>
              <a:rPr lang="es-MX" sz="2800" dirty="0">
                <a:solidFill>
                  <a:schemeClr val="bg1"/>
                </a:solidFill>
                <a:sym typeface="Symbol" panose="05050102010706020507" pitchFamily="18" charset="2"/>
              </a:rPr>
              <a:t> </a:t>
            </a:r>
            <a:r>
              <a:rPr lang="es-MX" sz="2800" dirty="0">
                <a:solidFill>
                  <a:schemeClr val="bg1"/>
                </a:solidFill>
              </a:rPr>
              <a:t>Dificultad de comunicación por desconocimiento generalizado de LSA.</a:t>
            </a:r>
          </a:p>
          <a:p>
            <a:r>
              <a:rPr lang="es-MX" sz="2800" dirty="0">
                <a:solidFill>
                  <a:schemeClr val="bg1"/>
                </a:solidFill>
                <a:sym typeface="Symbol" panose="05050102010706020507" pitchFamily="18" charset="2"/>
              </a:rPr>
              <a:t> </a:t>
            </a:r>
            <a:r>
              <a:rPr lang="es-MX" sz="2800" dirty="0">
                <a:solidFill>
                  <a:schemeClr val="bg1"/>
                </a:solidFill>
              </a:rPr>
              <a:t>Baja disponibilidad de intérpretes en entornos cotidianos.</a:t>
            </a:r>
          </a:p>
        </p:txBody>
      </p: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5B7E856C-9273-51AF-187D-B154471C0815}"/>
              </a:ext>
            </a:extLst>
          </p:cNvPr>
          <p:cNvSpPr/>
          <p:nvPr/>
        </p:nvSpPr>
        <p:spPr>
          <a:xfrm>
            <a:off x="445780" y="159238"/>
            <a:ext cx="1166883" cy="640421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DC9DEB0F-6C45-1210-0416-F11BEE4A88C8}"/>
              </a:ext>
            </a:extLst>
          </p:cNvPr>
          <p:cNvSpPr/>
          <p:nvPr/>
        </p:nvSpPr>
        <p:spPr>
          <a:xfrm>
            <a:off x="572021" y="1227469"/>
            <a:ext cx="914400" cy="914401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9" name="Gráfico 38" descr="Hogar con relleno sólido">
            <a:hlinkClick r:id="rId3" action="ppaction://hlinksldjump"/>
            <a:extLst>
              <a:ext uri="{FF2B5EF4-FFF2-40B4-BE49-F238E27FC236}">
                <a16:creationId xmlns:a16="http://schemas.microsoft.com/office/drawing/2014/main" id="{F3219628-2A70-FFDE-7350-ECD741ECB7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5075" y="463398"/>
            <a:ext cx="708292" cy="708292"/>
          </a:xfrm>
          <a:prstGeom prst="rect">
            <a:avLst/>
          </a:prstGeom>
        </p:spPr>
      </p:pic>
      <p:pic>
        <p:nvPicPr>
          <p:cNvPr id="40" name="Gráfico 39" descr="Cerebro con relleno sólido">
            <a:hlinkClick r:id="rId6" action="ppaction://hlinksldjump"/>
            <a:extLst>
              <a:ext uri="{FF2B5EF4-FFF2-40B4-BE49-F238E27FC236}">
                <a16:creationId xmlns:a16="http://schemas.microsoft.com/office/drawing/2014/main" id="{645CAB3E-1C92-52C1-0297-06D5EEA098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5075" y="2197650"/>
            <a:ext cx="708292" cy="708292"/>
          </a:xfrm>
          <a:prstGeom prst="rect">
            <a:avLst/>
          </a:prstGeom>
        </p:spPr>
      </p:pic>
      <p:pic>
        <p:nvPicPr>
          <p:cNvPr id="42" name="Gráfico 41" descr="Ordenador con relleno sólido">
            <a:hlinkClick r:id="rId9" action="ppaction://hlinksldjump"/>
            <a:extLst>
              <a:ext uri="{FF2B5EF4-FFF2-40B4-BE49-F238E27FC236}">
                <a16:creationId xmlns:a16="http://schemas.microsoft.com/office/drawing/2014/main" id="{4C2CD711-1EA6-BBBA-BBCC-F889697433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5075" y="3159894"/>
            <a:ext cx="708292" cy="708292"/>
          </a:xfrm>
          <a:prstGeom prst="rect">
            <a:avLst/>
          </a:prstGeom>
        </p:spPr>
      </p:pic>
      <p:pic>
        <p:nvPicPr>
          <p:cNvPr id="43" name="Gráfico 42" descr="Base de datos con relleno sólido">
            <a:hlinkClick r:id="rId12" action="ppaction://hlinksldjump"/>
            <a:extLst>
              <a:ext uri="{FF2B5EF4-FFF2-40B4-BE49-F238E27FC236}">
                <a16:creationId xmlns:a16="http://schemas.microsoft.com/office/drawing/2014/main" id="{32F37206-924A-761F-F944-79ECE02F4E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5075" y="4020241"/>
            <a:ext cx="708292" cy="708292"/>
          </a:xfrm>
          <a:prstGeom prst="rect">
            <a:avLst/>
          </a:prstGeom>
        </p:spPr>
      </p:pic>
      <p:pic>
        <p:nvPicPr>
          <p:cNvPr id="44" name="Gráfico 43" descr="Gafas con relleno sólido">
            <a:hlinkClick r:id="rId15" action="ppaction://hlinksldjump"/>
            <a:extLst>
              <a:ext uri="{FF2B5EF4-FFF2-40B4-BE49-F238E27FC236}">
                <a16:creationId xmlns:a16="http://schemas.microsoft.com/office/drawing/2014/main" id="{48244D8F-FA91-D563-62C3-2AE2A77B6C5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75075" y="5658253"/>
            <a:ext cx="708292" cy="708292"/>
          </a:xfrm>
          <a:prstGeom prst="rect">
            <a:avLst/>
          </a:prstGeom>
        </p:spPr>
      </p:pic>
      <p:pic>
        <p:nvPicPr>
          <p:cNvPr id="45" name="Gráfico 44" descr="Cabeza con engranajes con relleno sólido">
            <a:hlinkClick r:id="rId18" action="ppaction://hlinksldjump"/>
            <a:extLst>
              <a:ext uri="{FF2B5EF4-FFF2-40B4-BE49-F238E27FC236}">
                <a16:creationId xmlns:a16="http://schemas.microsoft.com/office/drawing/2014/main" id="{CE853CDB-BB1C-E2AB-ED06-F4C01713538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75075" y="1330524"/>
            <a:ext cx="708292" cy="708292"/>
          </a:xfrm>
          <a:prstGeom prst="rect">
            <a:avLst/>
          </a:prstGeom>
        </p:spPr>
      </p:pic>
      <p:pic>
        <p:nvPicPr>
          <p:cNvPr id="46" name="Gráfico 45" descr="Lista de comprobación con relleno sólido">
            <a:hlinkClick r:id="rId21" action="ppaction://hlinksldjump"/>
            <a:extLst>
              <a:ext uri="{FF2B5EF4-FFF2-40B4-BE49-F238E27FC236}">
                <a16:creationId xmlns:a16="http://schemas.microsoft.com/office/drawing/2014/main" id="{82CBF376-A86F-C106-EE44-4DA7A42E782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75075" y="4839247"/>
            <a:ext cx="708292" cy="70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950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FE4211B-B278-FD07-6AAB-9CD54F83EBB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2479350" y="2105441"/>
            <a:ext cx="8225037" cy="374289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485257E-70B9-BC05-D7BD-91FCB0A0E859}"/>
              </a:ext>
            </a:extLst>
          </p:cNvPr>
          <p:cNvSpPr txBox="1"/>
          <p:nvPr/>
        </p:nvSpPr>
        <p:spPr>
          <a:xfrm>
            <a:off x="2343150" y="433316"/>
            <a:ext cx="9707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600" dirty="0">
                <a:solidFill>
                  <a:schemeClr val="bg1"/>
                </a:solidFill>
              </a:rPr>
              <a:t>F</a:t>
            </a:r>
            <a:r>
              <a:rPr lang="es-AR" sz="9600" dirty="0">
                <a:solidFill>
                  <a:schemeClr val="bg1"/>
                </a:solidFill>
              </a:rPr>
              <a:t>UNCIONALIDAD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490ED622-ACD7-A543-E83B-17A014B77CB8}"/>
              </a:ext>
            </a:extLst>
          </p:cNvPr>
          <p:cNvSpPr/>
          <p:nvPr/>
        </p:nvSpPr>
        <p:spPr>
          <a:xfrm>
            <a:off x="445780" y="159238"/>
            <a:ext cx="1166883" cy="640421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A79AFD9B-D136-E201-508B-96DFB4CDFC1B}"/>
              </a:ext>
            </a:extLst>
          </p:cNvPr>
          <p:cNvSpPr/>
          <p:nvPr/>
        </p:nvSpPr>
        <p:spPr>
          <a:xfrm>
            <a:off x="572021" y="2093439"/>
            <a:ext cx="914400" cy="914401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8" name="Gráfico 7" descr="Hogar con relleno sólido">
            <a:hlinkClick r:id="rId4" action="ppaction://hlinksldjump"/>
            <a:extLst>
              <a:ext uri="{FF2B5EF4-FFF2-40B4-BE49-F238E27FC236}">
                <a16:creationId xmlns:a16="http://schemas.microsoft.com/office/drawing/2014/main" id="{6BB65FC2-90D2-354E-DA78-464CCB0663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5075" y="463398"/>
            <a:ext cx="708292" cy="708292"/>
          </a:xfrm>
          <a:prstGeom prst="rect">
            <a:avLst/>
          </a:prstGeom>
        </p:spPr>
      </p:pic>
      <p:pic>
        <p:nvPicPr>
          <p:cNvPr id="9" name="Gráfico 8" descr="Cerebro con relleno sólido">
            <a:hlinkClick r:id="rId7" action="ppaction://hlinksldjump"/>
            <a:extLst>
              <a:ext uri="{FF2B5EF4-FFF2-40B4-BE49-F238E27FC236}">
                <a16:creationId xmlns:a16="http://schemas.microsoft.com/office/drawing/2014/main" id="{8866BCDA-3A75-9E65-B69D-24087A444C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5075" y="2197650"/>
            <a:ext cx="708292" cy="708292"/>
          </a:xfrm>
          <a:prstGeom prst="rect">
            <a:avLst/>
          </a:prstGeom>
        </p:spPr>
      </p:pic>
      <p:pic>
        <p:nvPicPr>
          <p:cNvPr id="21" name="Gráfico 20" descr="Ordenador con relleno sólido">
            <a:hlinkClick r:id="rId10" action="ppaction://hlinksldjump"/>
            <a:extLst>
              <a:ext uri="{FF2B5EF4-FFF2-40B4-BE49-F238E27FC236}">
                <a16:creationId xmlns:a16="http://schemas.microsoft.com/office/drawing/2014/main" id="{B874925E-20C5-E18D-97D6-36E6D134D1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5075" y="3159894"/>
            <a:ext cx="708292" cy="708292"/>
          </a:xfrm>
          <a:prstGeom prst="rect">
            <a:avLst/>
          </a:prstGeom>
        </p:spPr>
      </p:pic>
      <p:pic>
        <p:nvPicPr>
          <p:cNvPr id="22" name="Gráfico 21" descr="Base de datos con relleno sólido">
            <a:hlinkClick r:id="rId13" action="ppaction://hlinksldjump"/>
            <a:extLst>
              <a:ext uri="{FF2B5EF4-FFF2-40B4-BE49-F238E27FC236}">
                <a16:creationId xmlns:a16="http://schemas.microsoft.com/office/drawing/2014/main" id="{7E78B2BB-2239-B4E8-798B-EEF74D842A0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5075" y="4020241"/>
            <a:ext cx="708292" cy="708292"/>
          </a:xfrm>
          <a:prstGeom prst="rect">
            <a:avLst/>
          </a:prstGeom>
        </p:spPr>
      </p:pic>
      <p:pic>
        <p:nvPicPr>
          <p:cNvPr id="23" name="Gráfico 22" descr="Gafas con relleno sólido">
            <a:hlinkClick r:id="rId16" action="ppaction://hlinksldjump"/>
            <a:extLst>
              <a:ext uri="{FF2B5EF4-FFF2-40B4-BE49-F238E27FC236}">
                <a16:creationId xmlns:a16="http://schemas.microsoft.com/office/drawing/2014/main" id="{C7B7C748-2AB2-1BFF-9CFE-8D5C1E83AE4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75075" y="5658253"/>
            <a:ext cx="708292" cy="708292"/>
          </a:xfrm>
          <a:prstGeom prst="rect">
            <a:avLst/>
          </a:prstGeom>
        </p:spPr>
      </p:pic>
      <p:pic>
        <p:nvPicPr>
          <p:cNvPr id="24" name="Gráfico 23" descr="Cabeza con engranajes con relleno sólido">
            <a:hlinkClick r:id="rId19" action="ppaction://hlinksldjump"/>
            <a:extLst>
              <a:ext uri="{FF2B5EF4-FFF2-40B4-BE49-F238E27FC236}">
                <a16:creationId xmlns:a16="http://schemas.microsoft.com/office/drawing/2014/main" id="{F9810C9C-DAC2-5422-9E96-19589D3A1EE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75075" y="1330524"/>
            <a:ext cx="708292" cy="708292"/>
          </a:xfrm>
          <a:prstGeom prst="rect">
            <a:avLst/>
          </a:prstGeom>
        </p:spPr>
      </p:pic>
      <p:pic>
        <p:nvPicPr>
          <p:cNvPr id="25" name="Gráfico 24" descr="Lista de comprobación con relleno sólido">
            <a:hlinkClick r:id="rId22" action="ppaction://hlinksldjump"/>
            <a:extLst>
              <a:ext uri="{FF2B5EF4-FFF2-40B4-BE49-F238E27FC236}">
                <a16:creationId xmlns:a16="http://schemas.microsoft.com/office/drawing/2014/main" id="{56BF13C5-7B77-3B5E-419B-1EF46F746D9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75075" y="4839247"/>
            <a:ext cx="708292" cy="70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059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uadroTexto 19">
            <a:extLst>
              <a:ext uri="{FF2B5EF4-FFF2-40B4-BE49-F238E27FC236}">
                <a16:creationId xmlns:a16="http://schemas.microsoft.com/office/drawing/2014/main" id="{5A1EF8C8-B66F-FC06-1DA9-47225FD5E57D}"/>
              </a:ext>
            </a:extLst>
          </p:cNvPr>
          <p:cNvSpPr txBox="1"/>
          <p:nvPr/>
        </p:nvSpPr>
        <p:spPr>
          <a:xfrm>
            <a:off x="2408255" y="397452"/>
            <a:ext cx="86187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9600" dirty="0">
                <a:solidFill>
                  <a:schemeClr val="bg1"/>
                </a:solidFill>
              </a:rPr>
              <a:t>ARQUITECTURA</a:t>
            </a:r>
          </a:p>
        </p:txBody>
      </p:sp>
      <p:pic>
        <p:nvPicPr>
          <p:cNvPr id="8" name="Imagen 7" descr="Forma&#10;&#10;El contenido generado por IA puede ser incorrecto.">
            <a:extLst>
              <a:ext uri="{FF2B5EF4-FFF2-40B4-BE49-F238E27FC236}">
                <a16:creationId xmlns:a16="http://schemas.microsoft.com/office/drawing/2014/main" id="{0A65BCFF-C4EA-BDD1-155B-25B99011D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522" y="2816714"/>
            <a:ext cx="2075983" cy="1889145"/>
          </a:xfrm>
          <a:prstGeom prst="rect">
            <a:avLst/>
          </a:prstGeom>
          <a:noFill/>
          <a:ln w="38100">
            <a:solidFill>
              <a:schemeClr val="bg1"/>
            </a:solidFill>
            <a:prstDash val="lgDash"/>
          </a:ln>
        </p:spPr>
      </p:pic>
      <p:pic>
        <p:nvPicPr>
          <p:cNvPr id="10" name="Imagen 9" descr="Forma&#10;&#10;El contenido generado por IA puede ser incorrecto.">
            <a:extLst>
              <a:ext uri="{FF2B5EF4-FFF2-40B4-BE49-F238E27FC236}">
                <a16:creationId xmlns:a16="http://schemas.microsoft.com/office/drawing/2014/main" id="{A6B39375-0165-9318-89AB-1A2966D236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225" y="2816714"/>
            <a:ext cx="2140765" cy="2011761"/>
          </a:xfrm>
          <a:prstGeom prst="rect">
            <a:avLst/>
          </a:prstGeom>
          <a:noFill/>
          <a:ln w="38100">
            <a:solidFill>
              <a:schemeClr val="bg1"/>
            </a:solidFill>
            <a:prstDash val="lgDash"/>
          </a:ln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F1D39457-3914-CACE-226F-10F75AF502B7}"/>
              </a:ext>
            </a:extLst>
          </p:cNvPr>
          <p:cNvSpPr txBox="1"/>
          <p:nvPr/>
        </p:nvSpPr>
        <p:spPr>
          <a:xfrm>
            <a:off x="8712710" y="3253454"/>
            <a:ext cx="2872933" cy="1015663"/>
          </a:xfrm>
          <a:prstGeom prst="rect">
            <a:avLst/>
          </a:prstGeom>
          <a:noFill/>
          <a:ln w="38100">
            <a:solidFill>
              <a:schemeClr val="bg1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es-AR" sz="6000" dirty="0">
                <a:solidFill>
                  <a:schemeClr val="bg1"/>
                </a:solidFill>
              </a:rPr>
              <a:t>“HOLA”</a:t>
            </a: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A4C7623C-1A25-B50E-772A-F6EDC9A0AC1A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722505" y="3761283"/>
            <a:ext cx="924720" cy="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FBBA9181-1F4F-8116-B368-EBECDF23897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7787990" y="3761283"/>
            <a:ext cx="924720" cy="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D0E6FCB6-BC47-5F05-6FD0-85CE555877DD}"/>
              </a:ext>
            </a:extLst>
          </p:cNvPr>
          <p:cNvSpPr/>
          <p:nvPr/>
        </p:nvSpPr>
        <p:spPr>
          <a:xfrm>
            <a:off x="445780" y="159238"/>
            <a:ext cx="1166883" cy="640421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A2B8471-6BF3-1717-582D-391660A3DFFC}"/>
              </a:ext>
            </a:extLst>
          </p:cNvPr>
          <p:cNvSpPr/>
          <p:nvPr/>
        </p:nvSpPr>
        <p:spPr>
          <a:xfrm>
            <a:off x="572021" y="2093439"/>
            <a:ext cx="914400" cy="914401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9" name="Gráfico 28" descr="Hogar con relleno sólido">
            <a:hlinkClick r:id="rId6" action="ppaction://hlinksldjump"/>
            <a:extLst>
              <a:ext uri="{FF2B5EF4-FFF2-40B4-BE49-F238E27FC236}">
                <a16:creationId xmlns:a16="http://schemas.microsoft.com/office/drawing/2014/main" id="{303EBB82-8909-EB4E-99CE-E6D6A6ED21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5075" y="463398"/>
            <a:ext cx="708292" cy="708292"/>
          </a:xfrm>
          <a:prstGeom prst="rect">
            <a:avLst/>
          </a:prstGeom>
        </p:spPr>
      </p:pic>
      <p:pic>
        <p:nvPicPr>
          <p:cNvPr id="30" name="Gráfico 29" descr="Cerebro con relleno sólido">
            <a:hlinkClick r:id="rId9" action="ppaction://hlinksldjump"/>
            <a:extLst>
              <a:ext uri="{FF2B5EF4-FFF2-40B4-BE49-F238E27FC236}">
                <a16:creationId xmlns:a16="http://schemas.microsoft.com/office/drawing/2014/main" id="{702DFAD0-9835-BA7B-7B7D-F7FC6D0DCF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5075" y="2197650"/>
            <a:ext cx="708292" cy="708292"/>
          </a:xfrm>
          <a:prstGeom prst="rect">
            <a:avLst/>
          </a:prstGeom>
        </p:spPr>
      </p:pic>
      <p:pic>
        <p:nvPicPr>
          <p:cNvPr id="32" name="Gráfico 31" descr="Ordenador con relleno sólido">
            <a:hlinkClick r:id="rId12" action="ppaction://hlinksldjump"/>
            <a:extLst>
              <a:ext uri="{FF2B5EF4-FFF2-40B4-BE49-F238E27FC236}">
                <a16:creationId xmlns:a16="http://schemas.microsoft.com/office/drawing/2014/main" id="{2AEF6AA1-ED74-7569-4ED9-A6CC27FE703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5075" y="3159894"/>
            <a:ext cx="708292" cy="708292"/>
          </a:xfrm>
          <a:prstGeom prst="rect">
            <a:avLst/>
          </a:prstGeom>
        </p:spPr>
      </p:pic>
      <p:pic>
        <p:nvPicPr>
          <p:cNvPr id="33" name="Gráfico 32" descr="Base de datos con relleno sólido">
            <a:hlinkClick r:id="rId15" action="ppaction://hlinksldjump"/>
            <a:extLst>
              <a:ext uri="{FF2B5EF4-FFF2-40B4-BE49-F238E27FC236}">
                <a16:creationId xmlns:a16="http://schemas.microsoft.com/office/drawing/2014/main" id="{7A9780F8-E89E-13CA-4A42-6FC0A975871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75075" y="4020241"/>
            <a:ext cx="708292" cy="708292"/>
          </a:xfrm>
          <a:prstGeom prst="rect">
            <a:avLst/>
          </a:prstGeom>
        </p:spPr>
      </p:pic>
      <p:pic>
        <p:nvPicPr>
          <p:cNvPr id="34" name="Gráfico 33" descr="Gafas con relleno sólido">
            <a:hlinkClick r:id="rId18" action="ppaction://hlinksldjump"/>
            <a:extLst>
              <a:ext uri="{FF2B5EF4-FFF2-40B4-BE49-F238E27FC236}">
                <a16:creationId xmlns:a16="http://schemas.microsoft.com/office/drawing/2014/main" id="{C6BF2275-01B6-A566-10C1-0BA43750A85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75075" y="5658253"/>
            <a:ext cx="708292" cy="708292"/>
          </a:xfrm>
          <a:prstGeom prst="rect">
            <a:avLst/>
          </a:prstGeom>
        </p:spPr>
      </p:pic>
      <p:pic>
        <p:nvPicPr>
          <p:cNvPr id="35" name="Gráfico 34" descr="Cabeza con engranajes con relleno sólido">
            <a:hlinkClick r:id="rId21" action="ppaction://hlinksldjump"/>
            <a:extLst>
              <a:ext uri="{FF2B5EF4-FFF2-40B4-BE49-F238E27FC236}">
                <a16:creationId xmlns:a16="http://schemas.microsoft.com/office/drawing/2014/main" id="{7B7A39B7-33EF-A22F-708E-630191E6FF4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75075" y="1330524"/>
            <a:ext cx="708292" cy="708292"/>
          </a:xfrm>
          <a:prstGeom prst="rect">
            <a:avLst/>
          </a:prstGeom>
        </p:spPr>
      </p:pic>
      <p:pic>
        <p:nvPicPr>
          <p:cNvPr id="36" name="Gráfico 35" descr="Lista de comprobación con relleno sólido">
            <a:hlinkClick r:id="rId24" action="ppaction://hlinksldjump"/>
            <a:extLst>
              <a:ext uri="{FF2B5EF4-FFF2-40B4-BE49-F238E27FC236}">
                <a16:creationId xmlns:a16="http://schemas.microsoft.com/office/drawing/2014/main" id="{F11DBB87-0EF8-EF92-237D-627B818EF8D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75075" y="4839247"/>
            <a:ext cx="708292" cy="70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995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uadroTexto 19">
            <a:extLst>
              <a:ext uri="{FF2B5EF4-FFF2-40B4-BE49-F238E27FC236}">
                <a16:creationId xmlns:a16="http://schemas.microsoft.com/office/drawing/2014/main" id="{5A1EF8C8-B66F-FC06-1DA9-47225FD5E57D}"/>
              </a:ext>
            </a:extLst>
          </p:cNvPr>
          <p:cNvSpPr txBox="1"/>
          <p:nvPr/>
        </p:nvSpPr>
        <p:spPr>
          <a:xfrm>
            <a:off x="1802017" y="386860"/>
            <a:ext cx="9707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600" dirty="0">
                <a:solidFill>
                  <a:schemeClr val="bg1"/>
                </a:solidFill>
              </a:rPr>
              <a:t>HARDWARE</a:t>
            </a:r>
            <a:endParaRPr lang="es-AR" sz="9600" dirty="0">
              <a:solidFill>
                <a:schemeClr val="bg1"/>
              </a:solidFill>
            </a:endParaRP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1DF9AD45-331E-48A3-2BC0-29398A33DE1C}"/>
              </a:ext>
            </a:extLst>
          </p:cNvPr>
          <p:cNvSpPr/>
          <p:nvPr/>
        </p:nvSpPr>
        <p:spPr>
          <a:xfrm>
            <a:off x="445780" y="159238"/>
            <a:ext cx="1166883" cy="640421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738F9CF6-1C39-9F36-DFF4-51D744E69D4F}"/>
              </a:ext>
            </a:extLst>
          </p:cNvPr>
          <p:cNvSpPr/>
          <p:nvPr/>
        </p:nvSpPr>
        <p:spPr>
          <a:xfrm>
            <a:off x="572021" y="2093439"/>
            <a:ext cx="914400" cy="914401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5" name="Gráfico 4" descr="Hogar con relleno sólido">
            <a:hlinkClick r:id="rId3" action="ppaction://hlinksldjump"/>
            <a:extLst>
              <a:ext uri="{FF2B5EF4-FFF2-40B4-BE49-F238E27FC236}">
                <a16:creationId xmlns:a16="http://schemas.microsoft.com/office/drawing/2014/main" id="{EC9FEFD6-9C3E-ACAD-3D7F-5D58ABFF35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5075" y="463398"/>
            <a:ext cx="708292" cy="708292"/>
          </a:xfrm>
          <a:prstGeom prst="rect">
            <a:avLst/>
          </a:prstGeom>
        </p:spPr>
      </p:pic>
      <p:pic>
        <p:nvPicPr>
          <p:cNvPr id="6" name="Gráfico 5" descr="Cerebro con relleno sólido">
            <a:hlinkClick r:id="rId6" action="ppaction://hlinksldjump"/>
            <a:extLst>
              <a:ext uri="{FF2B5EF4-FFF2-40B4-BE49-F238E27FC236}">
                <a16:creationId xmlns:a16="http://schemas.microsoft.com/office/drawing/2014/main" id="{7A2B1721-6412-DF2B-1B42-246B870582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5075" y="2197650"/>
            <a:ext cx="708292" cy="708292"/>
          </a:xfrm>
          <a:prstGeom prst="rect">
            <a:avLst/>
          </a:prstGeom>
        </p:spPr>
      </p:pic>
      <p:pic>
        <p:nvPicPr>
          <p:cNvPr id="8" name="Gráfico 7" descr="Ordenador con relleno sólido">
            <a:hlinkClick r:id="rId9" action="ppaction://hlinksldjump"/>
            <a:extLst>
              <a:ext uri="{FF2B5EF4-FFF2-40B4-BE49-F238E27FC236}">
                <a16:creationId xmlns:a16="http://schemas.microsoft.com/office/drawing/2014/main" id="{634DDAF2-03DF-B6E8-BDE0-2EACC35D5B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5075" y="3159894"/>
            <a:ext cx="708292" cy="708292"/>
          </a:xfrm>
          <a:prstGeom prst="rect">
            <a:avLst/>
          </a:prstGeom>
        </p:spPr>
      </p:pic>
      <p:pic>
        <p:nvPicPr>
          <p:cNvPr id="9" name="Gráfico 8" descr="Base de datos con relleno sólido">
            <a:hlinkClick r:id="rId12" action="ppaction://hlinksldjump"/>
            <a:extLst>
              <a:ext uri="{FF2B5EF4-FFF2-40B4-BE49-F238E27FC236}">
                <a16:creationId xmlns:a16="http://schemas.microsoft.com/office/drawing/2014/main" id="{F317CEE1-3E88-B292-095F-91DE084513C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5075" y="4020241"/>
            <a:ext cx="708292" cy="708292"/>
          </a:xfrm>
          <a:prstGeom prst="rect">
            <a:avLst/>
          </a:prstGeom>
        </p:spPr>
      </p:pic>
      <p:pic>
        <p:nvPicPr>
          <p:cNvPr id="10" name="Gráfico 9" descr="Gafas con relleno sólido">
            <a:hlinkClick r:id="rId15" action="ppaction://hlinksldjump"/>
            <a:extLst>
              <a:ext uri="{FF2B5EF4-FFF2-40B4-BE49-F238E27FC236}">
                <a16:creationId xmlns:a16="http://schemas.microsoft.com/office/drawing/2014/main" id="{AC50F7C0-253A-79E7-318A-60932E0F125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75075" y="5658253"/>
            <a:ext cx="708292" cy="708292"/>
          </a:xfrm>
          <a:prstGeom prst="rect">
            <a:avLst/>
          </a:prstGeom>
        </p:spPr>
      </p:pic>
      <p:pic>
        <p:nvPicPr>
          <p:cNvPr id="21" name="Gráfico 20" descr="Cabeza con engranajes con relleno sólido">
            <a:hlinkClick r:id="rId18" action="ppaction://hlinksldjump"/>
            <a:extLst>
              <a:ext uri="{FF2B5EF4-FFF2-40B4-BE49-F238E27FC236}">
                <a16:creationId xmlns:a16="http://schemas.microsoft.com/office/drawing/2014/main" id="{98710A67-B6FE-8BD9-283C-A14D5CBD650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75075" y="1330524"/>
            <a:ext cx="708292" cy="708292"/>
          </a:xfrm>
          <a:prstGeom prst="rect">
            <a:avLst/>
          </a:prstGeom>
        </p:spPr>
      </p:pic>
      <p:pic>
        <p:nvPicPr>
          <p:cNvPr id="23" name="Imagen 22" descr="Imagen que contiene firmar, tabla, calle, luz&#10;&#10;El contenido generado por IA puede ser incorrecto.">
            <a:extLst>
              <a:ext uri="{FF2B5EF4-FFF2-40B4-BE49-F238E27FC236}">
                <a16:creationId xmlns:a16="http://schemas.microsoft.com/office/drawing/2014/main" id="{73F935AB-1B6C-6289-727B-B8DA4C3E21D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99" y="1896762"/>
            <a:ext cx="6606261" cy="4666689"/>
          </a:xfrm>
          <a:prstGeom prst="rect">
            <a:avLst/>
          </a:prstGeom>
        </p:spPr>
      </p:pic>
      <p:pic>
        <p:nvPicPr>
          <p:cNvPr id="24" name="Gráfico 23" descr="Lista de comprobación con relleno sólido">
            <a:hlinkClick r:id="rId22" action="ppaction://hlinksldjump"/>
            <a:extLst>
              <a:ext uri="{FF2B5EF4-FFF2-40B4-BE49-F238E27FC236}">
                <a16:creationId xmlns:a16="http://schemas.microsoft.com/office/drawing/2014/main" id="{DF2D8EBB-57EC-284D-23D3-627A05936DC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75075" y="4839247"/>
            <a:ext cx="708292" cy="70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879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8CABF-141E-3E4E-DC0C-298618B17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uadroTexto 19">
            <a:extLst>
              <a:ext uri="{FF2B5EF4-FFF2-40B4-BE49-F238E27FC236}">
                <a16:creationId xmlns:a16="http://schemas.microsoft.com/office/drawing/2014/main" id="{CE66FD4D-591B-30C9-3EF4-D44007E491BF}"/>
              </a:ext>
            </a:extLst>
          </p:cNvPr>
          <p:cNvSpPr txBox="1"/>
          <p:nvPr/>
        </p:nvSpPr>
        <p:spPr>
          <a:xfrm>
            <a:off x="2408255" y="397452"/>
            <a:ext cx="86187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9600" dirty="0">
                <a:solidFill>
                  <a:schemeClr val="bg1"/>
                </a:solidFill>
              </a:rPr>
              <a:t>SOFTWARE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3BF49554-2AF7-9AD8-6110-13AF24D8DA04}"/>
              </a:ext>
            </a:extLst>
          </p:cNvPr>
          <p:cNvSpPr/>
          <p:nvPr/>
        </p:nvSpPr>
        <p:spPr>
          <a:xfrm>
            <a:off x="445780" y="159238"/>
            <a:ext cx="1166883" cy="640421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ADA73AF6-EDD2-071E-7B9A-4E9988F5B39F}"/>
              </a:ext>
            </a:extLst>
          </p:cNvPr>
          <p:cNvSpPr/>
          <p:nvPr/>
        </p:nvSpPr>
        <p:spPr>
          <a:xfrm>
            <a:off x="572021" y="3054573"/>
            <a:ext cx="914400" cy="914401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9" name="Gráfico 28" descr="Hogar con relleno sólido">
            <a:hlinkClick r:id="rId3" action="ppaction://hlinksldjump"/>
            <a:extLst>
              <a:ext uri="{FF2B5EF4-FFF2-40B4-BE49-F238E27FC236}">
                <a16:creationId xmlns:a16="http://schemas.microsoft.com/office/drawing/2014/main" id="{26305358-BA1E-F5B0-FE3D-317E32F0F6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5075" y="463398"/>
            <a:ext cx="708292" cy="708292"/>
          </a:xfrm>
          <a:prstGeom prst="rect">
            <a:avLst/>
          </a:prstGeom>
        </p:spPr>
      </p:pic>
      <p:pic>
        <p:nvPicPr>
          <p:cNvPr id="30" name="Gráfico 29" descr="Cerebro con relleno sólido">
            <a:hlinkClick r:id="rId6" action="ppaction://hlinksldjump"/>
            <a:extLst>
              <a:ext uri="{FF2B5EF4-FFF2-40B4-BE49-F238E27FC236}">
                <a16:creationId xmlns:a16="http://schemas.microsoft.com/office/drawing/2014/main" id="{EB797411-15EA-1466-B66D-3EB360BDE3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5075" y="2197650"/>
            <a:ext cx="708292" cy="708292"/>
          </a:xfrm>
          <a:prstGeom prst="rect">
            <a:avLst/>
          </a:prstGeom>
        </p:spPr>
      </p:pic>
      <p:pic>
        <p:nvPicPr>
          <p:cNvPr id="32" name="Gráfico 31" descr="Ordenador con relleno sólido">
            <a:hlinkClick r:id="rId9" action="ppaction://hlinksldjump"/>
            <a:extLst>
              <a:ext uri="{FF2B5EF4-FFF2-40B4-BE49-F238E27FC236}">
                <a16:creationId xmlns:a16="http://schemas.microsoft.com/office/drawing/2014/main" id="{7413B86E-031C-EAA3-61BC-522B93FC64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5075" y="3159894"/>
            <a:ext cx="708292" cy="708292"/>
          </a:xfrm>
          <a:prstGeom prst="rect">
            <a:avLst/>
          </a:prstGeom>
        </p:spPr>
      </p:pic>
      <p:pic>
        <p:nvPicPr>
          <p:cNvPr id="33" name="Gráfico 32" descr="Base de datos con relleno sólido">
            <a:hlinkClick r:id="rId12" action="ppaction://hlinksldjump"/>
            <a:extLst>
              <a:ext uri="{FF2B5EF4-FFF2-40B4-BE49-F238E27FC236}">
                <a16:creationId xmlns:a16="http://schemas.microsoft.com/office/drawing/2014/main" id="{AD3D7844-E743-ED81-7046-CC4A08725CE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5075" y="4020241"/>
            <a:ext cx="708292" cy="708292"/>
          </a:xfrm>
          <a:prstGeom prst="rect">
            <a:avLst/>
          </a:prstGeom>
        </p:spPr>
      </p:pic>
      <p:pic>
        <p:nvPicPr>
          <p:cNvPr id="34" name="Gráfico 33" descr="Gafas con relleno sólido">
            <a:hlinkClick r:id="rId15" action="ppaction://hlinksldjump"/>
            <a:extLst>
              <a:ext uri="{FF2B5EF4-FFF2-40B4-BE49-F238E27FC236}">
                <a16:creationId xmlns:a16="http://schemas.microsoft.com/office/drawing/2014/main" id="{09E1A2A2-BDE0-F89A-A707-D00E87D99D7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75075" y="5658253"/>
            <a:ext cx="708292" cy="708292"/>
          </a:xfrm>
          <a:prstGeom prst="rect">
            <a:avLst/>
          </a:prstGeom>
        </p:spPr>
      </p:pic>
      <p:pic>
        <p:nvPicPr>
          <p:cNvPr id="35" name="Gráfico 34" descr="Cabeza con engranajes con relleno sólido">
            <a:hlinkClick r:id="rId18" action="ppaction://hlinksldjump"/>
            <a:extLst>
              <a:ext uri="{FF2B5EF4-FFF2-40B4-BE49-F238E27FC236}">
                <a16:creationId xmlns:a16="http://schemas.microsoft.com/office/drawing/2014/main" id="{6BACF396-B4A6-554C-6294-CE98B669E56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75075" y="1330524"/>
            <a:ext cx="708292" cy="7082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5F8F00D-6353-9549-A501-6B492B915E54}"/>
              </a:ext>
            </a:extLst>
          </p:cNvPr>
          <p:cNvSpPr txBox="1"/>
          <p:nvPr/>
        </p:nvSpPr>
        <p:spPr>
          <a:xfrm>
            <a:off x="2179652" y="1967112"/>
            <a:ext cx="907590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dirty="0">
                <a:solidFill>
                  <a:schemeClr val="bg1"/>
                </a:solidFill>
              </a:rPr>
              <a:t>1- Recolección, Entrenamiento y Administración de Señas</a:t>
            </a:r>
          </a:p>
          <a:p>
            <a:endParaRPr lang="es-AR" sz="28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Symbol" panose="05050102010706020507" pitchFamily="18" charset="2"/>
              <a:buChar char="·"/>
            </a:pPr>
            <a:r>
              <a:rPr lang="es-AR" sz="2800" dirty="0">
                <a:solidFill>
                  <a:schemeClr val="bg1"/>
                </a:solidFill>
              </a:rPr>
              <a:t>Recolección de Nuevas Señas</a:t>
            </a:r>
          </a:p>
          <a:p>
            <a:pPr marL="457200" indent="-457200">
              <a:lnSpc>
                <a:spcPct val="150000"/>
              </a:lnSpc>
              <a:buFont typeface="Symbol" panose="05050102010706020507" pitchFamily="18" charset="2"/>
              <a:buChar char="·"/>
            </a:pPr>
            <a:r>
              <a:rPr lang="es-AR" sz="2800" dirty="0">
                <a:solidFill>
                  <a:schemeClr val="bg1"/>
                </a:solidFill>
              </a:rPr>
              <a:t>Listado de Señas</a:t>
            </a:r>
          </a:p>
          <a:p>
            <a:pPr marL="457200" indent="-457200">
              <a:lnSpc>
                <a:spcPct val="150000"/>
              </a:lnSpc>
              <a:buFont typeface="Symbol" panose="05050102010706020507" pitchFamily="18" charset="2"/>
              <a:buChar char="·"/>
            </a:pPr>
            <a:r>
              <a:rPr lang="es-AR" sz="2800" dirty="0">
                <a:solidFill>
                  <a:schemeClr val="bg1"/>
                </a:solidFill>
              </a:rPr>
              <a:t>Eliminación de Señas</a:t>
            </a:r>
          </a:p>
          <a:p>
            <a:pPr marL="457200" indent="-457200">
              <a:lnSpc>
                <a:spcPct val="150000"/>
              </a:lnSpc>
              <a:buFont typeface="Symbol" panose="05050102010706020507" pitchFamily="18" charset="2"/>
              <a:buChar char="·"/>
            </a:pPr>
            <a:r>
              <a:rPr lang="es-AR" sz="2800" dirty="0">
                <a:solidFill>
                  <a:schemeClr val="bg1"/>
                </a:solidFill>
              </a:rPr>
              <a:t>Generación de Audios</a:t>
            </a:r>
          </a:p>
          <a:p>
            <a:pPr marL="457200" indent="-457200">
              <a:lnSpc>
                <a:spcPct val="150000"/>
              </a:lnSpc>
              <a:buFont typeface="Symbol" panose="05050102010706020507" pitchFamily="18" charset="2"/>
              <a:buChar char="·"/>
            </a:pPr>
            <a:r>
              <a:rPr lang="es-AR" sz="2800" dirty="0">
                <a:solidFill>
                  <a:schemeClr val="bg1"/>
                </a:solidFill>
              </a:rPr>
              <a:t>Entrenamiento del Modelo</a:t>
            </a:r>
          </a:p>
          <a:p>
            <a:endParaRPr lang="es-AR" dirty="0"/>
          </a:p>
          <a:p>
            <a:endParaRPr lang="es-AR" dirty="0">
              <a:solidFill>
                <a:schemeClr val="bg1"/>
              </a:solidFill>
            </a:endParaRPr>
          </a:p>
          <a:p>
            <a:endParaRPr lang="es-AR" dirty="0"/>
          </a:p>
        </p:txBody>
      </p:sp>
      <p:pic>
        <p:nvPicPr>
          <p:cNvPr id="3" name="Gráfico 2" descr="Lista de comprobación con relleno sólido">
            <a:hlinkClick r:id="rId21" action="ppaction://hlinksldjump"/>
            <a:extLst>
              <a:ext uri="{FF2B5EF4-FFF2-40B4-BE49-F238E27FC236}">
                <a16:creationId xmlns:a16="http://schemas.microsoft.com/office/drawing/2014/main" id="{E3968AFF-B3B4-CEDC-C78B-0711030F1F1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75075" y="4839247"/>
            <a:ext cx="708292" cy="70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737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DF9CE-0F5A-08D4-4C24-1A5D1EE63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uadroTexto 19">
            <a:extLst>
              <a:ext uri="{FF2B5EF4-FFF2-40B4-BE49-F238E27FC236}">
                <a16:creationId xmlns:a16="http://schemas.microsoft.com/office/drawing/2014/main" id="{8F01B7E9-003D-A3CC-9430-A6CB0DABE91C}"/>
              </a:ext>
            </a:extLst>
          </p:cNvPr>
          <p:cNvSpPr txBox="1"/>
          <p:nvPr/>
        </p:nvSpPr>
        <p:spPr>
          <a:xfrm>
            <a:off x="2408255" y="397452"/>
            <a:ext cx="86187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9600" dirty="0">
                <a:solidFill>
                  <a:schemeClr val="bg1"/>
                </a:solidFill>
              </a:rPr>
              <a:t>SOFTWARE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4CB3723E-75AE-3BFE-BE7C-506F22CED60E}"/>
              </a:ext>
            </a:extLst>
          </p:cNvPr>
          <p:cNvSpPr/>
          <p:nvPr/>
        </p:nvSpPr>
        <p:spPr>
          <a:xfrm>
            <a:off x="445780" y="159238"/>
            <a:ext cx="1166883" cy="640421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033BF040-4AE0-D340-2B74-1C5F9C84B6AA}"/>
              </a:ext>
            </a:extLst>
          </p:cNvPr>
          <p:cNvSpPr/>
          <p:nvPr/>
        </p:nvSpPr>
        <p:spPr>
          <a:xfrm>
            <a:off x="572021" y="3054573"/>
            <a:ext cx="914400" cy="914401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9" name="Gráfico 28" descr="Hogar con relleno sólido">
            <a:hlinkClick r:id="rId3" action="ppaction://hlinksldjump"/>
            <a:extLst>
              <a:ext uri="{FF2B5EF4-FFF2-40B4-BE49-F238E27FC236}">
                <a16:creationId xmlns:a16="http://schemas.microsoft.com/office/drawing/2014/main" id="{C6C2E319-8F20-C4A3-B488-8CAAE8012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5075" y="463398"/>
            <a:ext cx="708292" cy="708292"/>
          </a:xfrm>
          <a:prstGeom prst="rect">
            <a:avLst/>
          </a:prstGeom>
        </p:spPr>
      </p:pic>
      <p:pic>
        <p:nvPicPr>
          <p:cNvPr id="30" name="Gráfico 29" descr="Cerebro con relleno sólido">
            <a:hlinkClick r:id="rId6" action="ppaction://hlinksldjump"/>
            <a:extLst>
              <a:ext uri="{FF2B5EF4-FFF2-40B4-BE49-F238E27FC236}">
                <a16:creationId xmlns:a16="http://schemas.microsoft.com/office/drawing/2014/main" id="{02ABC9C4-5B55-3C86-D5E9-43D9ECD37C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5075" y="2197650"/>
            <a:ext cx="708292" cy="708292"/>
          </a:xfrm>
          <a:prstGeom prst="rect">
            <a:avLst/>
          </a:prstGeom>
        </p:spPr>
      </p:pic>
      <p:pic>
        <p:nvPicPr>
          <p:cNvPr id="31" name="Gráfico 30" descr="Lista de comprobación con relleno sólido">
            <a:hlinkClick r:id="rId9" action="ppaction://hlinksldjump"/>
            <a:extLst>
              <a:ext uri="{FF2B5EF4-FFF2-40B4-BE49-F238E27FC236}">
                <a16:creationId xmlns:a16="http://schemas.microsoft.com/office/drawing/2014/main" id="{EFCA9664-BE0D-1066-BDFC-ECC0005AF5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5075" y="4839247"/>
            <a:ext cx="708292" cy="708292"/>
          </a:xfrm>
          <a:prstGeom prst="rect">
            <a:avLst/>
          </a:prstGeom>
        </p:spPr>
      </p:pic>
      <p:pic>
        <p:nvPicPr>
          <p:cNvPr id="32" name="Gráfico 31" descr="Ordenador con relleno sólido">
            <a:hlinkClick r:id="rId12" action="ppaction://hlinksldjump"/>
            <a:extLst>
              <a:ext uri="{FF2B5EF4-FFF2-40B4-BE49-F238E27FC236}">
                <a16:creationId xmlns:a16="http://schemas.microsoft.com/office/drawing/2014/main" id="{924CE6FD-804F-AD8A-5B8F-EA2FF93AE51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5075" y="3159894"/>
            <a:ext cx="708292" cy="708292"/>
          </a:xfrm>
          <a:prstGeom prst="rect">
            <a:avLst/>
          </a:prstGeom>
        </p:spPr>
      </p:pic>
      <p:pic>
        <p:nvPicPr>
          <p:cNvPr id="33" name="Gráfico 32" descr="Base de datos con relleno sólido">
            <a:hlinkClick r:id="rId15" action="ppaction://hlinksldjump"/>
            <a:extLst>
              <a:ext uri="{FF2B5EF4-FFF2-40B4-BE49-F238E27FC236}">
                <a16:creationId xmlns:a16="http://schemas.microsoft.com/office/drawing/2014/main" id="{420948D5-322B-16D8-53C8-27FD80939E1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75075" y="4020241"/>
            <a:ext cx="708292" cy="708292"/>
          </a:xfrm>
          <a:prstGeom prst="rect">
            <a:avLst/>
          </a:prstGeom>
        </p:spPr>
      </p:pic>
      <p:pic>
        <p:nvPicPr>
          <p:cNvPr id="34" name="Gráfico 33" descr="Gafas con relleno sólido">
            <a:hlinkClick r:id="rId18" action="ppaction://hlinksldjump"/>
            <a:extLst>
              <a:ext uri="{FF2B5EF4-FFF2-40B4-BE49-F238E27FC236}">
                <a16:creationId xmlns:a16="http://schemas.microsoft.com/office/drawing/2014/main" id="{26D927A1-14D5-3A52-B85E-595B8FCCE69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75075" y="5658253"/>
            <a:ext cx="708292" cy="708292"/>
          </a:xfrm>
          <a:prstGeom prst="rect">
            <a:avLst/>
          </a:prstGeom>
        </p:spPr>
      </p:pic>
      <p:pic>
        <p:nvPicPr>
          <p:cNvPr id="35" name="Gráfico 34" descr="Cabeza con engranajes con relleno sólido">
            <a:hlinkClick r:id="rId21" action="ppaction://hlinksldjump"/>
            <a:extLst>
              <a:ext uri="{FF2B5EF4-FFF2-40B4-BE49-F238E27FC236}">
                <a16:creationId xmlns:a16="http://schemas.microsoft.com/office/drawing/2014/main" id="{F2C2C9E4-AA20-A63A-EB91-ABF5CCDC240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75075" y="1330524"/>
            <a:ext cx="708292" cy="7082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2FB041A-2F1C-C962-6A2C-4C6CE584817C}"/>
              </a:ext>
            </a:extLst>
          </p:cNvPr>
          <p:cNvSpPr txBox="1"/>
          <p:nvPr/>
        </p:nvSpPr>
        <p:spPr>
          <a:xfrm>
            <a:off x="2179652" y="1967112"/>
            <a:ext cx="907590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dirty="0">
                <a:solidFill>
                  <a:schemeClr val="bg1"/>
                </a:solidFill>
              </a:rPr>
              <a:t>2- </a:t>
            </a:r>
            <a:r>
              <a:rPr lang="es-MX" sz="2800" dirty="0">
                <a:solidFill>
                  <a:schemeClr val="bg1"/>
                </a:solidFill>
              </a:rPr>
              <a:t>Programa de Evaluación en Tiempo Real</a:t>
            </a:r>
          </a:p>
          <a:p>
            <a:endParaRPr lang="es-AR" sz="28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Symbol" panose="05050102010706020507" pitchFamily="18" charset="2"/>
              <a:buChar char="·"/>
            </a:pPr>
            <a:r>
              <a:rPr lang="es-AR" sz="2800" dirty="0">
                <a:solidFill>
                  <a:schemeClr val="bg1"/>
                </a:solidFill>
              </a:rPr>
              <a:t>Listado de Señas</a:t>
            </a:r>
          </a:p>
          <a:p>
            <a:pPr marL="457200" indent="-457200">
              <a:lnSpc>
                <a:spcPct val="150000"/>
              </a:lnSpc>
              <a:buFont typeface="Symbol" panose="05050102010706020507" pitchFamily="18" charset="2"/>
              <a:buChar char="·"/>
            </a:pPr>
            <a:r>
              <a:rPr lang="es-MX" sz="2800" dirty="0">
                <a:solidFill>
                  <a:schemeClr val="bg1"/>
                </a:solidFill>
                <a:sym typeface="Symbol" panose="05050102010706020507" pitchFamily="18" charset="2"/>
              </a:rPr>
              <a:t>Evaluación en Tiempo Real</a:t>
            </a:r>
            <a:endParaRPr lang="es-AR" dirty="0"/>
          </a:p>
          <a:p>
            <a:endParaRPr lang="es-AR" dirty="0">
              <a:solidFill>
                <a:schemeClr val="bg1"/>
              </a:solidFill>
            </a:endParaRP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8095051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8D915-D4B5-4501-01CB-407885DCA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uadroTexto 19">
            <a:extLst>
              <a:ext uri="{FF2B5EF4-FFF2-40B4-BE49-F238E27FC236}">
                <a16:creationId xmlns:a16="http://schemas.microsoft.com/office/drawing/2014/main" id="{05418B3C-98AF-27F8-9006-F2CFC59F014E}"/>
              </a:ext>
            </a:extLst>
          </p:cNvPr>
          <p:cNvSpPr txBox="1"/>
          <p:nvPr/>
        </p:nvSpPr>
        <p:spPr>
          <a:xfrm>
            <a:off x="2408255" y="397452"/>
            <a:ext cx="86187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9600" dirty="0">
                <a:solidFill>
                  <a:schemeClr val="bg1"/>
                </a:solidFill>
              </a:rPr>
              <a:t>SOFTWARE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01BE7771-FE94-198F-1653-07772A6328B7}"/>
              </a:ext>
            </a:extLst>
          </p:cNvPr>
          <p:cNvSpPr/>
          <p:nvPr/>
        </p:nvSpPr>
        <p:spPr>
          <a:xfrm>
            <a:off x="445780" y="159238"/>
            <a:ext cx="1166883" cy="640421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7E779F55-63BE-3DB5-97C2-B02045BB5372}"/>
              </a:ext>
            </a:extLst>
          </p:cNvPr>
          <p:cNvSpPr/>
          <p:nvPr/>
        </p:nvSpPr>
        <p:spPr>
          <a:xfrm>
            <a:off x="572021" y="3054573"/>
            <a:ext cx="914400" cy="914401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9" name="Gráfico 28" descr="Hogar con relleno sólido">
            <a:hlinkClick r:id="rId3" action="ppaction://hlinksldjump"/>
            <a:extLst>
              <a:ext uri="{FF2B5EF4-FFF2-40B4-BE49-F238E27FC236}">
                <a16:creationId xmlns:a16="http://schemas.microsoft.com/office/drawing/2014/main" id="{70D0D305-5F5B-3CF3-1C3B-66F8AC4CF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5075" y="463398"/>
            <a:ext cx="708292" cy="708292"/>
          </a:xfrm>
          <a:prstGeom prst="rect">
            <a:avLst/>
          </a:prstGeom>
        </p:spPr>
      </p:pic>
      <p:pic>
        <p:nvPicPr>
          <p:cNvPr id="30" name="Gráfico 29" descr="Cerebro con relleno sólido">
            <a:hlinkClick r:id="rId6" action="ppaction://hlinksldjump"/>
            <a:extLst>
              <a:ext uri="{FF2B5EF4-FFF2-40B4-BE49-F238E27FC236}">
                <a16:creationId xmlns:a16="http://schemas.microsoft.com/office/drawing/2014/main" id="{FC627BB1-ED20-B611-F9C6-B222CD2BE5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5075" y="2197650"/>
            <a:ext cx="708292" cy="708292"/>
          </a:xfrm>
          <a:prstGeom prst="rect">
            <a:avLst/>
          </a:prstGeom>
        </p:spPr>
      </p:pic>
      <p:pic>
        <p:nvPicPr>
          <p:cNvPr id="31" name="Gráfico 30" descr="Lista de comprobación con relleno sólido">
            <a:hlinkClick r:id="rId9" action="ppaction://hlinksldjump"/>
            <a:extLst>
              <a:ext uri="{FF2B5EF4-FFF2-40B4-BE49-F238E27FC236}">
                <a16:creationId xmlns:a16="http://schemas.microsoft.com/office/drawing/2014/main" id="{D2950397-A6CD-4512-B43E-94433D046C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5075" y="4839247"/>
            <a:ext cx="708292" cy="708292"/>
          </a:xfrm>
          <a:prstGeom prst="rect">
            <a:avLst/>
          </a:prstGeom>
        </p:spPr>
      </p:pic>
      <p:pic>
        <p:nvPicPr>
          <p:cNvPr id="32" name="Gráfico 31" descr="Ordenador con relleno sólido">
            <a:hlinkClick r:id="rId12" action="ppaction://hlinksldjump"/>
            <a:extLst>
              <a:ext uri="{FF2B5EF4-FFF2-40B4-BE49-F238E27FC236}">
                <a16:creationId xmlns:a16="http://schemas.microsoft.com/office/drawing/2014/main" id="{BF9B68D4-1C37-4341-FB67-98769D7B392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5075" y="3159894"/>
            <a:ext cx="708292" cy="708292"/>
          </a:xfrm>
          <a:prstGeom prst="rect">
            <a:avLst/>
          </a:prstGeom>
        </p:spPr>
      </p:pic>
      <p:pic>
        <p:nvPicPr>
          <p:cNvPr id="33" name="Gráfico 32" descr="Base de datos con relleno sólido">
            <a:hlinkClick r:id="rId15" action="ppaction://hlinksldjump"/>
            <a:extLst>
              <a:ext uri="{FF2B5EF4-FFF2-40B4-BE49-F238E27FC236}">
                <a16:creationId xmlns:a16="http://schemas.microsoft.com/office/drawing/2014/main" id="{95D16DFD-3A35-EA04-9365-BDB9C9D73BC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75075" y="4020241"/>
            <a:ext cx="708292" cy="708292"/>
          </a:xfrm>
          <a:prstGeom prst="rect">
            <a:avLst/>
          </a:prstGeom>
        </p:spPr>
      </p:pic>
      <p:pic>
        <p:nvPicPr>
          <p:cNvPr id="34" name="Gráfico 33" descr="Gafas con relleno sólido">
            <a:hlinkClick r:id="rId18" action="ppaction://hlinksldjump"/>
            <a:extLst>
              <a:ext uri="{FF2B5EF4-FFF2-40B4-BE49-F238E27FC236}">
                <a16:creationId xmlns:a16="http://schemas.microsoft.com/office/drawing/2014/main" id="{037C5685-EDFA-EECA-BDB6-EADAE0A3650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75075" y="5658253"/>
            <a:ext cx="708292" cy="708292"/>
          </a:xfrm>
          <a:prstGeom prst="rect">
            <a:avLst/>
          </a:prstGeom>
        </p:spPr>
      </p:pic>
      <p:pic>
        <p:nvPicPr>
          <p:cNvPr id="35" name="Gráfico 34" descr="Cabeza con engranajes con relleno sólido">
            <a:hlinkClick r:id="rId21" action="ppaction://hlinksldjump"/>
            <a:extLst>
              <a:ext uri="{FF2B5EF4-FFF2-40B4-BE49-F238E27FC236}">
                <a16:creationId xmlns:a16="http://schemas.microsoft.com/office/drawing/2014/main" id="{5EDAFBE1-AB23-C874-F5E9-80B2DC9B040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75075" y="1330524"/>
            <a:ext cx="708292" cy="7082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B251531-AA61-BBDF-0BD0-68AAC5718397}"/>
              </a:ext>
            </a:extLst>
          </p:cNvPr>
          <p:cNvSpPr txBox="1"/>
          <p:nvPr/>
        </p:nvSpPr>
        <p:spPr>
          <a:xfrm>
            <a:off x="2179652" y="1967112"/>
            <a:ext cx="907590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dirty="0">
                <a:solidFill>
                  <a:schemeClr val="bg1"/>
                </a:solidFill>
              </a:rPr>
              <a:t>3- </a:t>
            </a:r>
            <a:r>
              <a:rPr lang="es-MX" sz="2800" dirty="0">
                <a:solidFill>
                  <a:schemeClr val="bg1"/>
                </a:solidFill>
              </a:rPr>
              <a:t>Programa Implementado en la Raspberry</a:t>
            </a:r>
          </a:p>
          <a:p>
            <a:endParaRPr lang="es-AR" sz="28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Symbol" panose="05050102010706020507" pitchFamily="18" charset="2"/>
              <a:buChar char="·"/>
            </a:pPr>
            <a:r>
              <a:rPr lang="es-MX" sz="2800" dirty="0">
                <a:solidFill>
                  <a:schemeClr val="bg1"/>
                </a:solidFill>
              </a:rPr>
              <a:t>Cumple la función de puente de comunicación y procesamiento ligero</a:t>
            </a:r>
            <a:endParaRPr lang="es-AR" dirty="0">
              <a:solidFill>
                <a:schemeClr val="bg1"/>
              </a:solidFill>
            </a:endParaRP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84515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uadroTexto 19">
            <a:extLst>
              <a:ext uri="{FF2B5EF4-FFF2-40B4-BE49-F238E27FC236}">
                <a16:creationId xmlns:a16="http://schemas.microsoft.com/office/drawing/2014/main" id="{A8FD1060-E12F-878A-D5DF-169E20638AF1}"/>
              </a:ext>
            </a:extLst>
          </p:cNvPr>
          <p:cNvSpPr txBox="1"/>
          <p:nvPr/>
        </p:nvSpPr>
        <p:spPr>
          <a:xfrm>
            <a:off x="2356995" y="463398"/>
            <a:ext cx="85707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9600" dirty="0">
                <a:solidFill>
                  <a:schemeClr val="bg1"/>
                </a:solidFill>
              </a:rPr>
              <a:t>EVOLUCIÓN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FCB61561-282F-39B2-87A2-57CB952AD749}"/>
              </a:ext>
            </a:extLst>
          </p:cNvPr>
          <p:cNvSpPr/>
          <p:nvPr/>
        </p:nvSpPr>
        <p:spPr>
          <a:xfrm>
            <a:off x="445780" y="159238"/>
            <a:ext cx="1166883" cy="640421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A0F839B5-1C22-9BF5-4038-B6F84761C551}"/>
              </a:ext>
            </a:extLst>
          </p:cNvPr>
          <p:cNvSpPr/>
          <p:nvPr/>
        </p:nvSpPr>
        <p:spPr>
          <a:xfrm>
            <a:off x="572021" y="3923098"/>
            <a:ext cx="914400" cy="914401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4" name="Gráfico 23" descr="Hogar con relleno sólido">
            <a:hlinkClick r:id="rId3" action="ppaction://hlinksldjump"/>
            <a:extLst>
              <a:ext uri="{FF2B5EF4-FFF2-40B4-BE49-F238E27FC236}">
                <a16:creationId xmlns:a16="http://schemas.microsoft.com/office/drawing/2014/main" id="{81118077-ADDD-AF22-B7BD-9125B8CA00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5075" y="463398"/>
            <a:ext cx="708292" cy="708292"/>
          </a:xfrm>
          <a:prstGeom prst="rect">
            <a:avLst/>
          </a:prstGeom>
        </p:spPr>
      </p:pic>
      <p:pic>
        <p:nvPicPr>
          <p:cNvPr id="25" name="Gráfico 24" descr="Cerebro con relleno sólido">
            <a:hlinkClick r:id="rId6" action="ppaction://hlinksldjump"/>
            <a:extLst>
              <a:ext uri="{FF2B5EF4-FFF2-40B4-BE49-F238E27FC236}">
                <a16:creationId xmlns:a16="http://schemas.microsoft.com/office/drawing/2014/main" id="{12621EF4-8D69-CBCE-3885-61D87AE8CC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5075" y="2197650"/>
            <a:ext cx="708292" cy="708292"/>
          </a:xfrm>
          <a:prstGeom prst="rect">
            <a:avLst/>
          </a:prstGeom>
        </p:spPr>
      </p:pic>
      <p:pic>
        <p:nvPicPr>
          <p:cNvPr id="26" name="Gráfico 25" descr="Lista de comprobación con relleno sólido">
            <a:hlinkClick r:id="rId9" action="ppaction://hlinksldjump"/>
            <a:extLst>
              <a:ext uri="{FF2B5EF4-FFF2-40B4-BE49-F238E27FC236}">
                <a16:creationId xmlns:a16="http://schemas.microsoft.com/office/drawing/2014/main" id="{D0913903-38F7-B121-A66D-53B2A1D08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5075" y="4894447"/>
            <a:ext cx="708292" cy="708292"/>
          </a:xfrm>
          <a:prstGeom prst="rect">
            <a:avLst/>
          </a:prstGeom>
        </p:spPr>
      </p:pic>
      <p:pic>
        <p:nvPicPr>
          <p:cNvPr id="27" name="Gráfico 26" descr="Ordenador con relleno sólido">
            <a:hlinkClick r:id="rId12" action="ppaction://hlinksldjump"/>
            <a:extLst>
              <a:ext uri="{FF2B5EF4-FFF2-40B4-BE49-F238E27FC236}">
                <a16:creationId xmlns:a16="http://schemas.microsoft.com/office/drawing/2014/main" id="{65D27A3D-424D-F286-7798-846B9D1124D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5075" y="3159894"/>
            <a:ext cx="708292" cy="708292"/>
          </a:xfrm>
          <a:prstGeom prst="rect">
            <a:avLst/>
          </a:prstGeom>
        </p:spPr>
      </p:pic>
      <p:pic>
        <p:nvPicPr>
          <p:cNvPr id="28" name="Gráfico 27" descr="Base de datos con relleno sólido">
            <a:hlinkClick r:id="rId15" action="ppaction://hlinksldjump"/>
            <a:extLst>
              <a:ext uri="{FF2B5EF4-FFF2-40B4-BE49-F238E27FC236}">
                <a16:creationId xmlns:a16="http://schemas.microsoft.com/office/drawing/2014/main" id="{86581591-9DF6-7A14-E31D-6639549C8C8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75075" y="4020241"/>
            <a:ext cx="708292" cy="708292"/>
          </a:xfrm>
          <a:prstGeom prst="rect">
            <a:avLst/>
          </a:prstGeom>
        </p:spPr>
      </p:pic>
      <p:pic>
        <p:nvPicPr>
          <p:cNvPr id="29" name="Gráfico 28" descr="Gafas con relleno sólido">
            <a:hlinkClick r:id="rId18" action="ppaction://hlinksldjump"/>
            <a:extLst>
              <a:ext uri="{FF2B5EF4-FFF2-40B4-BE49-F238E27FC236}">
                <a16:creationId xmlns:a16="http://schemas.microsoft.com/office/drawing/2014/main" id="{312101AE-3D4C-74A6-D109-39EE0964145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75075" y="5658253"/>
            <a:ext cx="708292" cy="708292"/>
          </a:xfrm>
          <a:prstGeom prst="rect">
            <a:avLst/>
          </a:prstGeom>
        </p:spPr>
      </p:pic>
      <p:pic>
        <p:nvPicPr>
          <p:cNvPr id="30" name="Gráfico 29" descr="Cabeza con engranajes con relleno sólido">
            <a:hlinkClick r:id="rId21" action="ppaction://hlinksldjump"/>
            <a:extLst>
              <a:ext uri="{FF2B5EF4-FFF2-40B4-BE49-F238E27FC236}">
                <a16:creationId xmlns:a16="http://schemas.microsoft.com/office/drawing/2014/main" id="{3BB91F1A-0E38-973F-7071-954BDCA5C1A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75075" y="1330524"/>
            <a:ext cx="708292" cy="708292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FE0B74D6-2BAE-31BF-8499-ED14FF9C516C}"/>
              </a:ext>
            </a:extLst>
          </p:cNvPr>
          <p:cNvSpPr txBox="1"/>
          <p:nvPr/>
        </p:nvSpPr>
        <p:spPr>
          <a:xfrm>
            <a:off x="2324911" y="2146194"/>
            <a:ext cx="857079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bg1"/>
                </a:solidFill>
                <a:sym typeface="Symbol" panose="05050102010706020507" pitchFamily="18" charset="2"/>
              </a:rPr>
              <a:t> </a:t>
            </a:r>
            <a:r>
              <a:rPr lang="es-MX" sz="2800" dirty="0">
                <a:solidFill>
                  <a:schemeClr val="bg1"/>
                </a:solidFill>
              </a:rPr>
              <a:t>Evaluación del Impacto de la Iluminación</a:t>
            </a:r>
          </a:p>
          <a:p>
            <a:endParaRPr lang="es-MX" sz="2800" dirty="0">
              <a:solidFill>
                <a:schemeClr val="bg1"/>
              </a:solidFill>
            </a:endParaRPr>
          </a:p>
          <a:p>
            <a:r>
              <a:rPr lang="es-MX" sz="2800" dirty="0">
                <a:solidFill>
                  <a:schemeClr val="bg1"/>
                </a:solidFill>
                <a:sym typeface="Symbol" panose="05050102010706020507" pitchFamily="18" charset="2"/>
              </a:rPr>
              <a:t> </a:t>
            </a:r>
            <a:r>
              <a:rPr lang="es-MX" sz="2800" dirty="0">
                <a:solidFill>
                  <a:schemeClr val="bg1"/>
                </a:solidFill>
              </a:rPr>
              <a:t>Calidad de Reproducción de Audio</a:t>
            </a:r>
          </a:p>
          <a:p>
            <a:endParaRPr lang="es-MX" sz="2800" dirty="0">
              <a:solidFill>
                <a:schemeClr val="bg1"/>
              </a:solidFill>
            </a:endParaRPr>
          </a:p>
          <a:p>
            <a:r>
              <a:rPr lang="es-MX" sz="2800" dirty="0">
                <a:solidFill>
                  <a:schemeClr val="bg1"/>
                </a:solidFill>
                <a:sym typeface="Symbol" panose="05050102010706020507" pitchFamily="18" charset="2"/>
              </a:rPr>
              <a:t> </a:t>
            </a:r>
            <a:r>
              <a:rPr lang="es-AR" sz="2800" dirty="0">
                <a:solidFill>
                  <a:schemeClr val="bg1"/>
                </a:solidFill>
              </a:rPr>
              <a:t>Visibilidad de la Pantalla</a:t>
            </a:r>
          </a:p>
          <a:p>
            <a:endParaRPr lang="es-AR" sz="2800" dirty="0">
              <a:solidFill>
                <a:schemeClr val="bg1"/>
              </a:solidFill>
            </a:endParaRPr>
          </a:p>
          <a:p>
            <a:r>
              <a:rPr lang="es-MX" sz="2800" dirty="0">
                <a:solidFill>
                  <a:schemeClr val="bg1"/>
                </a:solidFill>
                <a:sym typeface="Symbol" panose="05050102010706020507" pitchFamily="18" charset="2"/>
              </a:rPr>
              <a:t> </a:t>
            </a:r>
            <a:r>
              <a:rPr lang="es-MX" sz="2800" dirty="0">
                <a:solidFill>
                  <a:schemeClr val="bg1"/>
                </a:solidFill>
              </a:rPr>
              <a:t>Validación de Modelos de Machine </a:t>
            </a:r>
            <a:r>
              <a:rPr lang="es-MX" sz="2800" dirty="0" err="1">
                <a:solidFill>
                  <a:schemeClr val="bg1"/>
                </a:solidFill>
              </a:rPr>
              <a:t>Learning</a:t>
            </a:r>
            <a:endParaRPr lang="es-MX" sz="2800" dirty="0">
              <a:solidFill>
                <a:schemeClr val="bg1"/>
              </a:solidFill>
            </a:endParaRPr>
          </a:p>
          <a:p>
            <a:endParaRPr lang="es-MX" sz="2800" dirty="0">
              <a:solidFill>
                <a:schemeClr val="bg1"/>
              </a:solidFill>
            </a:endParaRPr>
          </a:p>
          <a:p>
            <a:r>
              <a:rPr lang="es-MX" sz="2800" dirty="0">
                <a:solidFill>
                  <a:schemeClr val="bg1"/>
                </a:solidFill>
                <a:sym typeface="Symbol" panose="05050102010706020507" pitchFamily="18" charset="2"/>
              </a:rPr>
              <a:t> </a:t>
            </a:r>
            <a:r>
              <a:rPr lang="es-MX" sz="2800" dirty="0">
                <a:solidFill>
                  <a:schemeClr val="bg1"/>
                </a:solidFill>
              </a:rPr>
              <a:t>Diseño Mecánico</a:t>
            </a:r>
            <a:endParaRPr lang="es-A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7661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569</Words>
  <Application>Microsoft Office PowerPoint</Application>
  <PresentationFormat>Panorámica</PresentationFormat>
  <Paragraphs>129</Paragraphs>
  <Slides>17</Slides>
  <Notes>15</Notes>
  <HiddenSlides>1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Symbol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juan pablo saracino</dc:creator>
  <cp:lastModifiedBy>Nacho Gauna</cp:lastModifiedBy>
  <cp:revision>3</cp:revision>
  <dcterms:created xsi:type="dcterms:W3CDTF">2025-07-03T19:20:04Z</dcterms:created>
  <dcterms:modified xsi:type="dcterms:W3CDTF">2025-07-21T19:47:43Z</dcterms:modified>
</cp:coreProperties>
</file>